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90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8A47"/>
    <a:srgbClr val="75BC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906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918126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46176" y="4959096"/>
            <a:ext cx="2472055" cy="1144905"/>
          </a:xfrm>
          <a:custGeom>
            <a:avLst/>
            <a:gdLst/>
            <a:ahLst/>
            <a:cxnLst/>
            <a:rect l="l" t="t" r="r" b="b"/>
            <a:pathLst>
              <a:path w="2472055" h="1144904">
                <a:moveTo>
                  <a:pt x="2471928" y="1144524"/>
                </a:moveTo>
                <a:lnTo>
                  <a:pt x="0" y="1144524"/>
                </a:lnTo>
                <a:lnTo>
                  <a:pt x="0" y="0"/>
                </a:lnTo>
                <a:lnTo>
                  <a:pt x="2471928" y="0"/>
                </a:lnTo>
                <a:lnTo>
                  <a:pt x="2471928" y="1144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091" y="4959096"/>
            <a:ext cx="2330196" cy="11445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8671" y="1999488"/>
            <a:ext cx="4020705" cy="387897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23843" y="1674698"/>
            <a:ext cx="4903597" cy="32551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59165" y="2748915"/>
            <a:ext cx="3248659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041265" y="5129021"/>
            <a:ext cx="575564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6304"/>
            <a:ext cx="12192000" cy="656386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46304"/>
            <a:ext cx="12192000" cy="65913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7150" y="933140"/>
            <a:ext cx="9537700" cy="2024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hyperlink" Target="mailto:dz@coffeedz.com" TargetMode="Externa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jpe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32.png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9.xml"/><Relationship Id="rId16" Type="http://schemas.openxmlformats.org/officeDocument/2006/relationships/image" Target="../media/image36.png"/><Relationship Id="rId15" Type="http://schemas.openxmlformats.org/officeDocument/2006/relationships/tags" Target="../tags/tag8.xml"/><Relationship Id="rId14" Type="http://schemas.openxmlformats.org/officeDocument/2006/relationships/image" Target="../media/image35.png"/><Relationship Id="rId13" Type="http://schemas.openxmlformats.org/officeDocument/2006/relationships/tags" Target="../tags/tag7.xml"/><Relationship Id="rId12" Type="http://schemas.openxmlformats.org/officeDocument/2006/relationships/image" Target="../media/image34.png"/><Relationship Id="rId11" Type="http://schemas.openxmlformats.org/officeDocument/2006/relationships/tags" Target="../tags/tag6.xml"/><Relationship Id="rId10" Type="http://schemas.openxmlformats.org/officeDocument/2006/relationships/image" Target="../media/image33.png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hyperlink" Target="mailto:dz@coffeedz.com" TargetMode="External"/><Relationship Id="rId6" Type="http://schemas.openxmlformats.org/officeDocument/2006/relationships/image" Target="../media/image41.png"/><Relationship Id="rId5" Type="http://schemas.openxmlformats.org/officeDocument/2006/relationships/image" Target="../media/image8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40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03135"/>
            <a:chOff x="0" y="0"/>
            <a:chExt cx="12192000" cy="680313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2192000" cy="67315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97152" y="3979163"/>
              <a:ext cx="9484360" cy="59690"/>
            </a:xfrm>
            <a:custGeom>
              <a:avLst/>
              <a:gdLst/>
              <a:ahLst/>
              <a:cxnLst/>
              <a:rect l="l" t="t" r="r" b="b"/>
              <a:pathLst>
                <a:path w="9484360" h="59689">
                  <a:moveTo>
                    <a:pt x="1042416" y="0"/>
                  </a:moveTo>
                  <a:lnTo>
                    <a:pt x="0" y="28956"/>
                  </a:lnTo>
                  <a:lnTo>
                    <a:pt x="1042416" y="57912"/>
                  </a:lnTo>
                  <a:lnTo>
                    <a:pt x="1042416" y="0"/>
                  </a:lnTo>
                  <a:close/>
                </a:path>
                <a:path w="9484360" h="59689">
                  <a:moveTo>
                    <a:pt x="9483852" y="28956"/>
                  </a:moveTo>
                  <a:lnTo>
                    <a:pt x="8357616" y="0"/>
                  </a:lnTo>
                  <a:lnTo>
                    <a:pt x="8357616" y="59436"/>
                  </a:lnTo>
                  <a:lnTo>
                    <a:pt x="9483852" y="28956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5774435"/>
              <a:ext cx="12192000" cy="1028700"/>
            </a:xfrm>
            <a:custGeom>
              <a:avLst/>
              <a:gdLst/>
              <a:ahLst/>
              <a:cxnLst/>
              <a:rect l="l" t="t" r="r" b="b"/>
              <a:pathLst>
                <a:path w="12192000" h="1028700">
                  <a:moveTo>
                    <a:pt x="12192000" y="1028700"/>
                  </a:moveTo>
                  <a:lnTo>
                    <a:pt x="0" y="10287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1028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002280" y="6131243"/>
            <a:ext cx="2052955" cy="1955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altLang="en-US" sz="1200" spc="7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hlinkClick r:id="rId2"/>
              </a:rPr>
              <a:t>sales@coffeedazheng.com</a:t>
            </a:r>
            <a:endParaRPr lang="en-US" altLang="en-US" sz="1200" spc="70" dirty="0">
              <a:solidFill>
                <a:srgbClr val="404040"/>
              </a:solidFill>
              <a:latin typeface="宋体" panose="02010600030101010101" pitchFamily="2" charset="-122"/>
              <a:cs typeface="宋体" panose="02010600030101010101" pitchFamily="2" charset="-122"/>
              <a:hlinkClick r:id="rId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5460" y="6111875"/>
            <a:ext cx="1537970" cy="234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altLang="en-US" sz="145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+86 18011762132</a:t>
            </a:r>
            <a:endParaRPr lang="en-US" altLang="en-US" sz="14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64145" y="6111875"/>
            <a:ext cx="2430145" cy="234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altLang="en-US" sz="1450" spc="4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www.coffeedazheng.com</a:t>
            </a:r>
            <a:endParaRPr lang="en-US" altLang="en-US" sz="1450" spc="40" dirty="0">
              <a:solidFill>
                <a:srgbClr val="40404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25851" y="1554480"/>
            <a:ext cx="5384800" cy="4840605"/>
            <a:chOff x="2625851" y="1554480"/>
            <a:chExt cx="5384800" cy="484060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8927" y="6099047"/>
              <a:ext cx="310896" cy="2956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5851" y="6111239"/>
              <a:ext cx="292607" cy="2758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2631" y="6100571"/>
              <a:ext cx="316992" cy="2926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6991" y="1554480"/>
              <a:ext cx="3883152" cy="1266444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2538730" y="3733800"/>
            <a:ext cx="83902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MACININO—MC101840 Tea Grinder Product Introduction</a:t>
            </a:r>
            <a:endParaRPr lang="en-US" altLang="zh-CN" sz="2400" b="1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30907"/>
            <a:ext cx="12192000" cy="3584575"/>
          </a:xfrm>
          <a:custGeom>
            <a:avLst/>
            <a:gdLst/>
            <a:ahLst/>
            <a:cxnLst/>
            <a:rect l="l" t="t" r="r" b="b"/>
            <a:pathLst>
              <a:path w="12192000" h="3584575">
                <a:moveTo>
                  <a:pt x="12192000" y="3584448"/>
                </a:moveTo>
                <a:lnTo>
                  <a:pt x="0" y="3584448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3584448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6300" y="3376929"/>
            <a:ext cx="2267585" cy="130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05"/>
              </a:lnSpc>
              <a:spcBef>
                <a:spcPts val="100"/>
              </a:spcBef>
            </a:pPr>
            <a:r>
              <a:rPr sz="3600" spc="39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MC101840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ts val="5745"/>
              </a:lnSpc>
            </a:pPr>
            <a:r>
              <a:rPr lang="en-US" altLang="zh-CN" sz="3200">
                <a:solidFill>
                  <a:schemeClr val="bg1"/>
                </a:solidFill>
                <a:sym typeface="+mn-ea"/>
              </a:rPr>
              <a:t>Tea Grinde</a:t>
            </a:r>
            <a:r>
              <a:rPr lang="en-US" altLang="zh-CN" sz="4800">
                <a:sym typeface="+mn-ea"/>
              </a:rPr>
              <a:t>r</a:t>
            </a:r>
            <a:endParaRPr sz="4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4800" y="2305685"/>
            <a:ext cx="4392295" cy="268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910" marR="416560" indent="356235">
              <a:lnSpc>
                <a:spcPct val="140000"/>
              </a:lnSpc>
              <a:spcBef>
                <a:spcPts val="100"/>
              </a:spcBef>
            </a:pPr>
            <a:r>
              <a:rPr lang="en-US" altLang="zh-CN" sz="2800">
                <a:solidFill>
                  <a:schemeClr val="bg1"/>
                </a:solidFill>
                <a:sym typeface="+mn-ea"/>
              </a:rPr>
              <a:t>Grinding evenly</a:t>
            </a:r>
            <a:endParaRPr lang="en-US" altLang="zh-CN" sz="2800">
              <a:solidFill>
                <a:schemeClr val="bg1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950"/>
              </a:spcBef>
            </a:pPr>
            <a:r>
              <a:rPr lang="en-US" altLang="zh-CN" sz="2800">
                <a:solidFill>
                  <a:schemeClr val="bg1"/>
                </a:solidFill>
                <a:sym typeface="+mn-ea"/>
              </a:rPr>
              <a:t>Endless release of tea fragrance</a:t>
            </a:r>
            <a:endParaRPr lang="en-US" altLang="zh-CN" sz="2800">
              <a:solidFill>
                <a:schemeClr val="bg1"/>
              </a:solidFill>
            </a:endParaRPr>
          </a:p>
          <a:p>
            <a:pPr marL="12700" algn="ctr">
              <a:lnSpc>
                <a:spcPct val="100000"/>
              </a:lnSpc>
              <a:spcBef>
                <a:spcPts val="1950"/>
              </a:spcBef>
            </a:pPr>
            <a:r>
              <a:rPr lang="en-US" altLang="zh-CN" sz="1000">
                <a:solidFill>
                  <a:schemeClr val="bg1"/>
                </a:solidFill>
                <a:sym typeface="+mn-ea"/>
              </a:rPr>
              <a:t>stainless steel ghost tooth burr</a:t>
            </a:r>
            <a:r>
              <a:rPr lang="en-US" altLang="zh-CN" sz="1000" b="1">
                <a:solidFill>
                  <a:schemeClr val="bg1"/>
                </a:solidFill>
                <a:sym typeface="+mn-ea"/>
              </a:rPr>
              <a:t>.</a:t>
            </a:r>
            <a:r>
              <a:rPr lang="en-US" altLang="zh-CN" sz="1000">
                <a:solidFill>
                  <a:schemeClr val="bg1"/>
                </a:solidFill>
                <a:sym typeface="+mn-ea"/>
              </a:rPr>
              <a:t>84mm diameter large burr</a:t>
            </a:r>
            <a:r>
              <a:rPr lang="en-US" altLang="zh-CN" sz="1000" b="1">
                <a:solidFill>
                  <a:schemeClr val="bg1"/>
                </a:solidFill>
                <a:sym typeface="+mn-ea"/>
              </a:rPr>
              <a:t>.</a:t>
            </a:r>
            <a:r>
              <a:rPr lang="en-US" altLang="zh-CN" sz="1000">
                <a:solidFill>
                  <a:schemeClr val="bg1"/>
                </a:solidFill>
                <a:sym typeface="+mn-ea"/>
              </a:rPr>
              <a:t>c</a:t>
            </a:r>
            <a:r>
              <a:rPr lang="en-US" altLang="zh-CN" sz="1000">
                <a:solidFill>
                  <a:schemeClr val="bg1"/>
                </a:solidFill>
                <a:ea typeface="宋体" panose="02010600030101010101" pitchFamily="2" charset="-122"/>
                <a:sym typeface="+mn-ea"/>
              </a:rPr>
              <a:t>oarse and fine grinding is adjustable</a:t>
            </a:r>
            <a:endParaRPr lang="en-US" altLang="zh-CN" sz="100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12700" algn="ctr">
              <a:lnSpc>
                <a:spcPct val="100000"/>
              </a:lnSpc>
              <a:spcBef>
                <a:spcPts val="1950"/>
              </a:spcBef>
            </a:pPr>
            <a:endParaRPr sz="1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7051" y="2580132"/>
            <a:ext cx="1323340" cy="539750"/>
          </a:xfrm>
          <a:custGeom>
            <a:avLst/>
            <a:gdLst/>
            <a:ahLst/>
            <a:cxnLst/>
            <a:rect l="l" t="t" r="r" b="b"/>
            <a:pathLst>
              <a:path w="1323339" h="539750">
                <a:moveTo>
                  <a:pt x="1053084" y="539496"/>
                </a:moveTo>
                <a:lnTo>
                  <a:pt x="271272" y="539496"/>
                </a:lnTo>
                <a:lnTo>
                  <a:pt x="222533" y="535181"/>
                </a:lnTo>
                <a:lnTo>
                  <a:pt x="176684" y="522663"/>
                </a:lnTo>
                <a:lnTo>
                  <a:pt x="134478" y="502708"/>
                </a:lnTo>
                <a:lnTo>
                  <a:pt x="96671" y="476083"/>
                </a:lnTo>
                <a:lnTo>
                  <a:pt x="64016" y="443556"/>
                </a:lnTo>
                <a:lnTo>
                  <a:pt x="37267" y="405892"/>
                </a:lnTo>
                <a:lnTo>
                  <a:pt x="17178" y="363858"/>
                </a:lnTo>
                <a:lnTo>
                  <a:pt x="4505" y="318221"/>
                </a:lnTo>
                <a:lnTo>
                  <a:pt x="0" y="269748"/>
                </a:lnTo>
                <a:lnTo>
                  <a:pt x="4505" y="221086"/>
                </a:lnTo>
                <a:lnTo>
                  <a:pt x="17178" y="175308"/>
                </a:lnTo>
                <a:lnTo>
                  <a:pt x="37267" y="133180"/>
                </a:lnTo>
                <a:lnTo>
                  <a:pt x="64016" y="95469"/>
                </a:lnTo>
                <a:lnTo>
                  <a:pt x="96671" y="62941"/>
                </a:lnTo>
                <a:lnTo>
                  <a:pt x="134478" y="36364"/>
                </a:lnTo>
                <a:lnTo>
                  <a:pt x="176684" y="16503"/>
                </a:lnTo>
                <a:lnTo>
                  <a:pt x="222533" y="4126"/>
                </a:lnTo>
                <a:lnTo>
                  <a:pt x="271272" y="0"/>
                </a:lnTo>
                <a:lnTo>
                  <a:pt x="1053084" y="0"/>
                </a:lnTo>
                <a:lnTo>
                  <a:pt x="1101633" y="4126"/>
                </a:lnTo>
                <a:lnTo>
                  <a:pt x="1147330" y="16500"/>
                </a:lnTo>
                <a:lnTo>
                  <a:pt x="1189411" y="36352"/>
                </a:lnTo>
                <a:lnTo>
                  <a:pt x="1227113" y="62913"/>
                </a:lnTo>
                <a:lnTo>
                  <a:pt x="1259673" y="95415"/>
                </a:lnTo>
                <a:lnTo>
                  <a:pt x="1286326" y="133086"/>
                </a:lnTo>
                <a:lnTo>
                  <a:pt x="1306309" y="175159"/>
                </a:lnTo>
                <a:lnTo>
                  <a:pt x="1318859" y="220863"/>
                </a:lnTo>
                <a:lnTo>
                  <a:pt x="1323213" y="269430"/>
                </a:lnTo>
                <a:lnTo>
                  <a:pt x="1318859" y="317998"/>
                </a:lnTo>
                <a:lnTo>
                  <a:pt x="1306309" y="363708"/>
                </a:lnTo>
                <a:lnTo>
                  <a:pt x="1286326" y="405797"/>
                </a:lnTo>
                <a:lnTo>
                  <a:pt x="1259673" y="443501"/>
                </a:lnTo>
                <a:lnTo>
                  <a:pt x="1227113" y="476055"/>
                </a:lnTo>
                <a:lnTo>
                  <a:pt x="1189411" y="502696"/>
                </a:lnTo>
                <a:lnTo>
                  <a:pt x="1147330" y="522659"/>
                </a:lnTo>
                <a:lnTo>
                  <a:pt x="1101633" y="535180"/>
                </a:lnTo>
                <a:lnTo>
                  <a:pt x="1053084" y="539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38200" y="2667000"/>
            <a:ext cx="2099310" cy="64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>
                <a:solidFill>
                  <a:schemeClr val="tx1"/>
                </a:solidFill>
                <a:sym typeface="+mn-ea"/>
              </a:rPr>
              <a:t>MACININO</a:t>
            </a:r>
            <a:endParaRPr lang="en-US" altLang="zh-CN" sz="2000">
              <a:solidFill>
                <a:schemeClr val="tx1"/>
              </a:solidFill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altLang="zh-CN" sz="20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38371" y="0"/>
            <a:ext cx="5236845" cy="6858000"/>
            <a:chOff x="3738371" y="0"/>
            <a:chExt cx="5236845" cy="6858000"/>
          </a:xfrm>
        </p:grpSpPr>
        <p:pic>
          <p:nvPicPr>
            <p:cNvPr id="8" name="object 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738371" y="0"/>
              <a:ext cx="5236464" cy="6858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90871" y="3019044"/>
              <a:ext cx="2362200" cy="1262380"/>
            </a:xfrm>
            <a:custGeom>
              <a:avLst/>
              <a:gdLst/>
              <a:ahLst/>
              <a:cxnLst/>
              <a:rect l="l" t="t" r="r" b="b"/>
              <a:pathLst>
                <a:path w="2362200" h="1262379">
                  <a:moveTo>
                    <a:pt x="2362200" y="1261871"/>
                  </a:moveTo>
                  <a:lnTo>
                    <a:pt x="0" y="1261871"/>
                  </a:lnTo>
                  <a:lnTo>
                    <a:pt x="0" y="0"/>
                  </a:lnTo>
                  <a:lnTo>
                    <a:pt x="2362200" y="0"/>
                  </a:lnTo>
                  <a:lnTo>
                    <a:pt x="2362200" y="12618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6215" y="3019044"/>
              <a:ext cx="2226564" cy="12618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88820" cy="6858000"/>
            <a:chOff x="0" y="0"/>
            <a:chExt cx="198882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98882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1872" y="4904104"/>
              <a:ext cx="116078" cy="1162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7116" y="4924044"/>
              <a:ext cx="643890" cy="76200"/>
            </a:xfrm>
            <a:custGeom>
              <a:avLst/>
              <a:gdLst/>
              <a:ahLst/>
              <a:cxnLst/>
              <a:rect l="l" t="t" r="r" b="b"/>
              <a:pathLst>
                <a:path w="643890" h="76200">
                  <a:moveTo>
                    <a:pt x="605028" y="76200"/>
                  </a:moveTo>
                  <a:lnTo>
                    <a:pt x="38100" y="76200"/>
                  </a:lnTo>
                  <a:lnTo>
                    <a:pt x="23054" y="73420"/>
                  </a:lnTo>
                  <a:lnTo>
                    <a:pt x="10872" y="65327"/>
                  </a:lnTo>
                  <a:lnTo>
                    <a:pt x="2779" y="53145"/>
                  </a:lnTo>
                  <a:lnTo>
                    <a:pt x="0" y="38100"/>
                  </a:lnTo>
                  <a:lnTo>
                    <a:pt x="2779" y="23483"/>
                  </a:lnTo>
                  <a:lnTo>
                    <a:pt x="10872" y="11444"/>
                  </a:lnTo>
                  <a:lnTo>
                    <a:pt x="23054" y="3208"/>
                  </a:lnTo>
                  <a:lnTo>
                    <a:pt x="38100" y="0"/>
                  </a:lnTo>
                  <a:lnTo>
                    <a:pt x="605028" y="0"/>
                  </a:lnTo>
                  <a:lnTo>
                    <a:pt x="620079" y="3214"/>
                  </a:lnTo>
                  <a:lnTo>
                    <a:pt x="632302" y="11491"/>
                  </a:lnTo>
                  <a:lnTo>
                    <a:pt x="640509" y="23644"/>
                  </a:lnTo>
                  <a:lnTo>
                    <a:pt x="643509" y="38480"/>
                  </a:lnTo>
                  <a:lnTo>
                    <a:pt x="640509" y="53306"/>
                  </a:lnTo>
                  <a:lnTo>
                    <a:pt x="632302" y="65374"/>
                  </a:lnTo>
                  <a:lnTo>
                    <a:pt x="620079" y="73426"/>
                  </a:lnTo>
                  <a:lnTo>
                    <a:pt x="605028" y="76200"/>
                  </a:lnTo>
                  <a:close/>
                </a:path>
              </a:pathLst>
            </a:custGeom>
            <a:solidFill>
              <a:srgbClr val="FCE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3961765" y="3162300"/>
            <a:ext cx="1329690" cy="337185"/>
          </a:xfrm>
          <a:custGeom>
            <a:avLst/>
            <a:gdLst/>
            <a:ahLst/>
            <a:cxnLst/>
            <a:rect l="l" t="t" r="r" b="b"/>
            <a:pathLst>
              <a:path w="1329689" h="337185">
                <a:moveTo>
                  <a:pt x="1160399" y="336803"/>
                </a:moveTo>
                <a:lnTo>
                  <a:pt x="168275" y="336803"/>
                </a:lnTo>
                <a:lnTo>
                  <a:pt x="123539" y="330686"/>
                </a:lnTo>
                <a:lnTo>
                  <a:pt x="83342" y="313651"/>
                </a:lnTo>
                <a:lnTo>
                  <a:pt x="49285" y="287296"/>
                </a:lnTo>
                <a:lnTo>
                  <a:pt x="22973" y="253217"/>
                </a:lnTo>
                <a:lnTo>
                  <a:pt x="6010" y="213011"/>
                </a:lnTo>
                <a:lnTo>
                  <a:pt x="0" y="168275"/>
                </a:lnTo>
                <a:lnTo>
                  <a:pt x="6010" y="123539"/>
                </a:lnTo>
                <a:lnTo>
                  <a:pt x="22973" y="83342"/>
                </a:lnTo>
                <a:lnTo>
                  <a:pt x="49285" y="49285"/>
                </a:lnTo>
                <a:lnTo>
                  <a:pt x="83342" y="22973"/>
                </a:lnTo>
                <a:lnTo>
                  <a:pt x="123539" y="6010"/>
                </a:lnTo>
                <a:lnTo>
                  <a:pt x="168275" y="0"/>
                </a:lnTo>
                <a:lnTo>
                  <a:pt x="1160399" y="0"/>
                </a:lnTo>
                <a:lnTo>
                  <a:pt x="1205297" y="6007"/>
                </a:lnTo>
                <a:lnTo>
                  <a:pt x="1245618" y="22950"/>
                </a:lnTo>
                <a:lnTo>
                  <a:pt x="1279785" y="49206"/>
                </a:lnTo>
                <a:lnTo>
                  <a:pt x="1306217" y="83153"/>
                </a:lnTo>
                <a:lnTo>
                  <a:pt x="1323336" y="123172"/>
                </a:lnTo>
                <a:lnTo>
                  <a:pt x="1329563" y="167639"/>
                </a:lnTo>
                <a:lnTo>
                  <a:pt x="1323336" y="212643"/>
                </a:lnTo>
                <a:lnTo>
                  <a:pt x="1306217" y="253029"/>
                </a:lnTo>
                <a:lnTo>
                  <a:pt x="1279785" y="287216"/>
                </a:lnTo>
                <a:lnTo>
                  <a:pt x="1245618" y="313627"/>
                </a:lnTo>
                <a:lnTo>
                  <a:pt x="1205297" y="330683"/>
                </a:lnTo>
                <a:lnTo>
                  <a:pt x="1160399" y="336803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114800" y="3166745"/>
            <a:ext cx="1649095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>
                <a:solidFill>
                  <a:schemeClr val="bg1"/>
                </a:solidFill>
                <a:latin typeface="+mn-lt"/>
                <a:cs typeface="+mn-lt"/>
                <a:sym typeface="+mn-ea"/>
              </a:rPr>
              <a:t>Front View</a:t>
            </a:r>
            <a:endParaRPr lang="zh-CN" altLang="en-US" sz="1800">
              <a:solidFill>
                <a:schemeClr val="bg1"/>
              </a:solidFill>
              <a:latin typeface="+mn-lt"/>
              <a:cs typeface="+mn-l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zh-CN" altLang="en-US" sz="1800">
              <a:solidFill>
                <a:schemeClr val="bg1"/>
              </a:solidFill>
              <a:latin typeface="+mn-lt"/>
              <a:cs typeface="+mn-l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80479" y="3162300"/>
            <a:ext cx="1329690" cy="337185"/>
          </a:xfrm>
          <a:custGeom>
            <a:avLst/>
            <a:gdLst/>
            <a:ahLst/>
            <a:cxnLst/>
            <a:rect l="l" t="t" r="r" b="b"/>
            <a:pathLst>
              <a:path w="1329690" h="337185">
                <a:moveTo>
                  <a:pt x="1160272" y="336803"/>
                </a:moveTo>
                <a:lnTo>
                  <a:pt x="168148" y="336803"/>
                </a:lnTo>
                <a:lnTo>
                  <a:pt x="123466" y="330686"/>
                </a:lnTo>
                <a:lnTo>
                  <a:pt x="83304" y="313651"/>
                </a:lnTo>
                <a:lnTo>
                  <a:pt x="49269" y="287296"/>
                </a:lnTo>
                <a:lnTo>
                  <a:pt x="22969" y="253217"/>
                </a:lnTo>
                <a:lnTo>
                  <a:pt x="6010" y="213011"/>
                </a:lnTo>
                <a:lnTo>
                  <a:pt x="0" y="168275"/>
                </a:lnTo>
                <a:lnTo>
                  <a:pt x="6010" y="123539"/>
                </a:lnTo>
                <a:lnTo>
                  <a:pt x="22969" y="83342"/>
                </a:lnTo>
                <a:lnTo>
                  <a:pt x="49269" y="49285"/>
                </a:lnTo>
                <a:lnTo>
                  <a:pt x="83304" y="22973"/>
                </a:lnTo>
                <a:lnTo>
                  <a:pt x="123466" y="6010"/>
                </a:lnTo>
                <a:lnTo>
                  <a:pt x="168148" y="0"/>
                </a:lnTo>
                <a:lnTo>
                  <a:pt x="1160272" y="0"/>
                </a:lnTo>
                <a:lnTo>
                  <a:pt x="1205222" y="6007"/>
                </a:lnTo>
                <a:lnTo>
                  <a:pt x="1245576" y="22950"/>
                </a:lnTo>
                <a:lnTo>
                  <a:pt x="1279753" y="49206"/>
                </a:lnTo>
                <a:lnTo>
                  <a:pt x="1306175" y="83153"/>
                </a:lnTo>
                <a:lnTo>
                  <a:pt x="1323262" y="123172"/>
                </a:lnTo>
                <a:lnTo>
                  <a:pt x="1329436" y="167639"/>
                </a:lnTo>
                <a:lnTo>
                  <a:pt x="1323262" y="212643"/>
                </a:lnTo>
                <a:lnTo>
                  <a:pt x="1306175" y="253029"/>
                </a:lnTo>
                <a:lnTo>
                  <a:pt x="1279753" y="287216"/>
                </a:lnTo>
                <a:lnTo>
                  <a:pt x="1245576" y="313627"/>
                </a:lnTo>
                <a:lnTo>
                  <a:pt x="1205222" y="330683"/>
                </a:lnTo>
                <a:lnTo>
                  <a:pt x="1160272" y="336803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437630" y="3166745"/>
            <a:ext cx="194818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Left 45</a:t>
            </a:r>
            <a:r>
              <a:rPr sz="1800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en-US" altLang="zh-CN" sz="180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View</a:t>
            </a:r>
            <a:endParaRPr lang="en-US" altLang="zh-CN" sz="180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856344" y="6019800"/>
            <a:ext cx="1329055" cy="337185"/>
          </a:xfrm>
          <a:custGeom>
            <a:avLst/>
            <a:gdLst/>
            <a:ahLst/>
            <a:cxnLst/>
            <a:rect l="l" t="t" r="r" b="b"/>
            <a:pathLst>
              <a:path w="1329054" h="337185">
                <a:moveTo>
                  <a:pt x="1160906" y="336803"/>
                </a:moveTo>
                <a:lnTo>
                  <a:pt x="168782" y="336803"/>
                </a:lnTo>
                <a:lnTo>
                  <a:pt x="123833" y="330686"/>
                </a:lnTo>
                <a:lnTo>
                  <a:pt x="83492" y="313651"/>
                </a:lnTo>
                <a:lnTo>
                  <a:pt x="49349" y="287296"/>
                </a:lnTo>
                <a:lnTo>
                  <a:pt x="22992" y="253217"/>
                </a:lnTo>
                <a:lnTo>
                  <a:pt x="6013" y="213011"/>
                </a:lnTo>
                <a:lnTo>
                  <a:pt x="0" y="168275"/>
                </a:lnTo>
                <a:lnTo>
                  <a:pt x="6013" y="123539"/>
                </a:lnTo>
                <a:lnTo>
                  <a:pt x="22992" y="83342"/>
                </a:lnTo>
                <a:lnTo>
                  <a:pt x="49349" y="49285"/>
                </a:lnTo>
                <a:lnTo>
                  <a:pt x="83492" y="22973"/>
                </a:lnTo>
                <a:lnTo>
                  <a:pt x="123833" y="6010"/>
                </a:lnTo>
                <a:lnTo>
                  <a:pt x="168782" y="0"/>
                </a:lnTo>
                <a:lnTo>
                  <a:pt x="1160906" y="0"/>
                </a:lnTo>
                <a:lnTo>
                  <a:pt x="1205586" y="6007"/>
                </a:lnTo>
                <a:lnTo>
                  <a:pt x="1245731" y="22950"/>
                </a:lnTo>
                <a:lnTo>
                  <a:pt x="1279721" y="49206"/>
                </a:lnTo>
                <a:lnTo>
                  <a:pt x="1305935" y="83153"/>
                </a:lnTo>
                <a:lnTo>
                  <a:pt x="1322750" y="123172"/>
                </a:lnTo>
                <a:lnTo>
                  <a:pt x="1328547" y="167639"/>
                </a:lnTo>
                <a:lnTo>
                  <a:pt x="1322750" y="212643"/>
                </a:lnTo>
                <a:lnTo>
                  <a:pt x="1305935" y="253029"/>
                </a:lnTo>
                <a:lnTo>
                  <a:pt x="1279721" y="287216"/>
                </a:lnTo>
                <a:lnTo>
                  <a:pt x="1245731" y="313627"/>
                </a:lnTo>
                <a:lnTo>
                  <a:pt x="1205586" y="330683"/>
                </a:lnTo>
                <a:lnTo>
                  <a:pt x="1160906" y="336803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991600" y="6024245"/>
            <a:ext cx="1292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Rear View</a:t>
            </a:r>
            <a:endParaRPr lang="en-US" altLang="zh-CN" sz="180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37629" y="6019800"/>
            <a:ext cx="1329055" cy="337185"/>
          </a:xfrm>
          <a:custGeom>
            <a:avLst/>
            <a:gdLst/>
            <a:ahLst/>
            <a:cxnLst/>
            <a:rect l="l" t="t" r="r" b="b"/>
            <a:pathLst>
              <a:path w="1329054" h="337185">
                <a:moveTo>
                  <a:pt x="1161034" y="336803"/>
                </a:moveTo>
                <a:lnTo>
                  <a:pt x="168910" y="336803"/>
                </a:lnTo>
                <a:lnTo>
                  <a:pt x="123907" y="330686"/>
                </a:lnTo>
                <a:lnTo>
                  <a:pt x="83530" y="313651"/>
                </a:lnTo>
                <a:lnTo>
                  <a:pt x="49364" y="287296"/>
                </a:lnTo>
                <a:lnTo>
                  <a:pt x="22997" y="253217"/>
                </a:lnTo>
                <a:lnTo>
                  <a:pt x="6013" y="213011"/>
                </a:lnTo>
                <a:lnTo>
                  <a:pt x="0" y="168275"/>
                </a:lnTo>
                <a:lnTo>
                  <a:pt x="6013" y="123539"/>
                </a:lnTo>
                <a:lnTo>
                  <a:pt x="22997" y="83342"/>
                </a:lnTo>
                <a:lnTo>
                  <a:pt x="49364" y="49285"/>
                </a:lnTo>
                <a:lnTo>
                  <a:pt x="83530" y="22973"/>
                </a:lnTo>
                <a:lnTo>
                  <a:pt x="123907" y="6010"/>
                </a:lnTo>
                <a:lnTo>
                  <a:pt x="168910" y="0"/>
                </a:lnTo>
                <a:lnTo>
                  <a:pt x="1161034" y="0"/>
                </a:lnTo>
                <a:lnTo>
                  <a:pt x="1205660" y="6007"/>
                </a:lnTo>
                <a:lnTo>
                  <a:pt x="1245774" y="22950"/>
                </a:lnTo>
                <a:lnTo>
                  <a:pt x="1279753" y="49206"/>
                </a:lnTo>
                <a:lnTo>
                  <a:pt x="1305977" y="83153"/>
                </a:lnTo>
                <a:lnTo>
                  <a:pt x="1322824" y="123172"/>
                </a:lnTo>
                <a:lnTo>
                  <a:pt x="1328674" y="167639"/>
                </a:lnTo>
                <a:lnTo>
                  <a:pt x="1322824" y="212643"/>
                </a:lnTo>
                <a:lnTo>
                  <a:pt x="1305977" y="253029"/>
                </a:lnTo>
                <a:lnTo>
                  <a:pt x="1279753" y="287216"/>
                </a:lnTo>
                <a:lnTo>
                  <a:pt x="1245774" y="313627"/>
                </a:lnTo>
                <a:lnTo>
                  <a:pt x="1205660" y="330683"/>
                </a:lnTo>
                <a:lnTo>
                  <a:pt x="1161034" y="336803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564630" y="6047105"/>
            <a:ext cx="1204595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Right View</a:t>
            </a:r>
            <a:endParaRPr lang="en-US" altLang="zh-CN" sz="180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18915" y="6019800"/>
            <a:ext cx="1329055" cy="337185"/>
          </a:xfrm>
          <a:custGeom>
            <a:avLst/>
            <a:gdLst/>
            <a:ahLst/>
            <a:cxnLst/>
            <a:rect l="l" t="t" r="r" b="b"/>
            <a:pathLst>
              <a:path w="1329054" h="337185">
                <a:moveTo>
                  <a:pt x="1161161" y="336803"/>
                </a:moveTo>
                <a:lnTo>
                  <a:pt x="169037" y="336803"/>
                </a:lnTo>
                <a:lnTo>
                  <a:pt x="123980" y="330686"/>
                </a:lnTo>
                <a:lnTo>
                  <a:pt x="83567" y="313651"/>
                </a:lnTo>
                <a:lnTo>
                  <a:pt x="49380" y="287296"/>
                </a:lnTo>
                <a:lnTo>
                  <a:pt x="23002" y="253217"/>
                </a:lnTo>
                <a:lnTo>
                  <a:pt x="6014" y="213011"/>
                </a:lnTo>
                <a:lnTo>
                  <a:pt x="0" y="168275"/>
                </a:lnTo>
                <a:lnTo>
                  <a:pt x="6014" y="123539"/>
                </a:lnTo>
                <a:lnTo>
                  <a:pt x="23002" y="83342"/>
                </a:lnTo>
                <a:lnTo>
                  <a:pt x="49380" y="49285"/>
                </a:lnTo>
                <a:lnTo>
                  <a:pt x="83567" y="22973"/>
                </a:lnTo>
                <a:lnTo>
                  <a:pt x="123980" y="6010"/>
                </a:lnTo>
                <a:lnTo>
                  <a:pt x="169037" y="0"/>
                </a:lnTo>
                <a:lnTo>
                  <a:pt x="1161161" y="0"/>
                </a:lnTo>
                <a:lnTo>
                  <a:pt x="1205734" y="6007"/>
                </a:lnTo>
                <a:lnTo>
                  <a:pt x="1245816" y="22950"/>
                </a:lnTo>
                <a:lnTo>
                  <a:pt x="1279785" y="49206"/>
                </a:lnTo>
                <a:lnTo>
                  <a:pt x="1306020" y="83153"/>
                </a:lnTo>
                <a:lnTo>
                  <a:pt x="1322899" y="123172"/>
                </a:lnTo>
                <a:lnTo>
                  <a:pt x="1328801" y="167639"/>
                </a:lnTo>
                <a:lnTo>
                  <a:pt x="1322899" y="212643"/>
                </a:lnTo>
                <a:lnTo>
                  <a:pt x="1306020" y="253029"/>
                </a:lnTo>
                <a:lnTo>
                  <a:pt x="1279785" y="287216"/>
                </a:lnTo>
                <a:lnTo>
                  <a:pt x="1245816" y="313627"/>
                </a:lnTo>
                <a:lnTo>
                  <a:pt x="1205734" y="330683"/>
                </a:lnTo>
                <a:lnTo>
                  <a:pt x="1161161" y="336803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133215" y="6024245"/>
            <a:ext cx="115824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>
                <a:solidFill>
                  <a:schemeClr val="bg1"/>
                </a:solidFill>
                <a:latin typeface="+mn-lt"/>
                <a:cs typeface="+mn-lt"/>
                <a:sym typeface="+mn-ea"/>
              </a:rPr>
              <a:t>Left View</a:t>
            </a:r>
            <a:endParaRPr lang="en-US" altLang="zh-CN" sz="1800">
              <a:solidFill>
                <a:schemeClr val="bg1"/>
              </a:solidFill>
              <a:latin typeface="+mn-lt"/>
              <a:cs typeface="+mn-lt"/>
              <a:sym typeface="+mn-e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99194" y="3162300"/>
            <a:ext cx="1329690" cy="337185"/>
          </a:xfrm>
          <a:custGeom>
            <a:avLst/>
            <a:gdLst/>
            <a:ahLst/>
            <a:cxnLst/>
            <a:rect l="l" t="t" r="r" b="b"/>
            <a:pathLst>
              <a:path w="1329690" h="337185">
                <a:moveTo>
                  <a:pt x="1160145" y="336803"/>
                </a:moveTo>
                <a:lnTo>
                  <a:pt x="168021" y="336803"/>
                </a:lnTo>
                <a:lnTo>
                  <a:pt x="123392" y="330686"/>
                </a:lnTo>
                <a:lnTo>
                  <a:pt x="83266" y="313651"/>
                </a:lnTo>
                <a:lnTo>
                  <a:pt x="49253" y="287296"/>
                </a:lnTo>
                <a:lnTo>
                  <a:pt x="22964" y="253217"/>
                </a:lnTo>
                <a:lnTo>
                  <a:pt x="6009" y="213011"/>
                </a:lnTo>
                <a:lnTo>
                  <a:pt x="0" y="168275"/>
                </a:lnTo>
                <a:lnTo>
                  <a:pt x="6009" y="123539"/>
                </a:lnTo>
                <a:lnTo>
                  <a:pt x="22964" y="83342"/>
                </a:lnTo>
                <a:lnTo>
                  <a:pt x="49253" y="49285"/>
                </a:lnTo>
                <a:lnTo>
                  <a:pt x="83266" y="22973"/>
                </a:lnTo>
                <a:lnTo>
                  <a:pt x="123392" y="6010"/>
                </a:lnTo>
                <a:lnTo>
                  <a:pt x="168021" y="0"/>
                </a:lnTo>
                <a:lnTo>
                  <a:pt x="1160145" y="0"/>
                </a:lnTo>
                <a:lnTo>
                  <a:pt x="1205148" y="6007"/>
                </a:lnTo>
                <a:lnTo>
                  <a:pt x="1245534" y="22950"/>
                </a:lnTo>
                <a:lnTo>
                  <a:pt x="1279721" y="49206"/>
                </a:lnTo>
                <a:lnTo>
                  <a:pt x="1306132" y="83153"/>
                </a:lnTo>
                <a:lnTo>
                  <a:pt x="1323188" y="123172"/>
                </a:lnTo>
                <a:lnTo>
                  <a:pt x="1329308" y="167639"/>
                </a:lnTo>
                <a:lnTo>
                  <a:pt x="1323188" y="212643"/>
                </a:lnTo>
                <a:lnTo>
                  <a:pt x="1306132" y="253029"/>
                </a:lnTo>
                <a:lnTo>
                  <a:pt x="1279721" y="287216"/>
                </a:lnTo>
                <a:lnTo>
                  <a:pt x="1245534" y="313627"/>
                </a:lnTo>
                <a:lnTo>
                  <a:pt x="1205148" y="330683"/>
                </a:lnTo>
                <a:lnTo>
                  <a:pt x="1160145" y="336803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8799195" y="3162300"/>
            <a:ext cx="159131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Right 45</a:t>
            </a:r>
            <a:r>
              <a:rPr sz="1800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en-US" altLang="zh-CN" sz="180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View</a:t>
            </a:r>
            <a:endParaRPr lang="en-US" altLang="zh-CN" sz="180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305927" y="152273"/>
            <a:ext cx="3860292" cy="6111112"/>
            <a:chOff x="8380222" y="1409573"/>
            <a:chExt cx="3860292" cy="6111112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7028" y="4571745"/>
              <a:ext cx="1245107" cy="29489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0222" y="1409573"/>
              <a:ext cx="3860292" cy="3069335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508504" y="246888"/>
            <a:ext cx="2969260" cy="5800725"/>
            <a:chOff x="2508504" y="246888"/>
            <a:chExt cx="2969260" cy="580072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8504" y="3499103"/>
              <a:ext cx="2968751" cy="254812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48911" y="246888"/>
              <a:ext cx="754379" cy="2953511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45708" y="3410711"/>
            <a:ext cx="1642872" cy="27051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26708" y="228600"/>
            <a:ext cx="1475232" cy="30861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687705" y="1905000"/>
            <a:ext cx="551815" cy="26955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Product View</a:t>
            </a:r>
            <a:endParaRPr lang="en-US" altLang="zh-CN"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81600" y="3733800"/>
            <a:ext cx="4017010" cy="977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100">
                <a:sym typeface="+mn-ea"/>
              </a:rPr>
              <a:t>Parameter</a:t>
            </a:r>
            <a:endParaRPr lang="zh-CN" altLang="en-US" sz="3100"/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3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3303" y="2135149"/>
            <a:ext cx="1190625" cy="12547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50" b="1" spc="70" dirty="0">
                <a:solidFill>
                  <a:srgbClr val="252525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8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22620" y="3316223"/>
            <a:ext cx="748665" cy="227329"/>
          </a:xfrm>
          <a:custGeom>
            <a:avLst/>
            <a:gdLst/>
            <a:ahLst/>
            <a:cxnLst/>
            <a:rect l="l" t="t" r="r" b="b"/>
            <a:pathLst>
              <a:path w="748664" h="227329">
                <a:moveTo>
                  <a:pt x="748284" y="227075"/>
                </a:moveTo>
                <a:lnTo>
                  <a:pt x="0" y="227075"/>
                </a:lnTo>
                <a:lnTo>
                  <a:pt x="0" y="0"/>
                </a:lnTo>
                <a:lnTo>
                  <a:pt x="748284" y="0"/>
                </a:lnTo>
                <a:lnTo>
                  <a:pt x="748284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728957" y="3349802"/>
            <a:ext cx="71120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1000" b="1" spc="-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1000" b="1" spc="40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e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11708" y="470916"/>
            <a:ext cx="109855" cy="457200"/>
          </a:xfrm>
          <a:custGeom>
            <a:avLst/>
            <a:gdLst/>
            <a:ahLst/>
            <a:cxnLst/>
            <a:rect l="l" t="t" r="r" b="b"/>
            <a:pathLst>
              <a:path w="109855" h="457200">
                <a:moveTo>
                  <a:pt x="109728" y="457200"/>
                </a:moveTo>
                <a:lnTo>
                  <a:pt x="0" y="457200"/>
                </a:lnTo>
                <a:lnTo>
                  <a:pt x="0" y="0"/>
                </a:lnTo>
                <a:lnTo>
                  <a:pt x="109728" y="0"/>
                </a:lnTo>
                <a:lnTo>
                  <a:pt x="109728" y="45720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781675" y="353060"/>
          <a:ext cx="5079365" cy="640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340"/>
                <a:gridCol w="1920875"/>
                <a:gridCol w="2978150"/>
              </a:tblGrid>
              <a:tr h="31496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Model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MC101840</a:t>
                      </a:r>
                      <a:endParaRPr sz="1600" spc="-1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Colour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Black/White/silver</a:t>
                      </a:r>
                      <a:endParaRPr lang="en-US" altLang="zh-CN" sz="16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812800" algn="l"/>
                        </a:tabLst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Vol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tage/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  <a:sym typeface="+mn-ea"/>
                        </a:rPr>
                        <a:t>Frequency</a:t>
                      </a:r>
                      <a:endParaRPr lang="en-US" altLang="zh-CN" sz="1600"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812800" algn="l"/>
                        </a:tabLst>
                      </a:pPr>
                      <a:endParaRPr lang="en-US" altLang="zh-CN" sz="160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220V/50~60Hz</a:t>
                      </a:r>
                      <a:endParaRPr sz="1600" spc="-1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84480">
                <a:tc gridSpan="2"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Touchscreen Size  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4.3 inches</a:t>
                      </a:r>
                      <a:endParaRPr lang="en-US" altLang="zh-CN" sz="16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Speed Range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400-1000rpm</a:t>
                      </a:r>
                      <a:endParaRPr sz="1600" spc="-1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75057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Cutting disc diameter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0" dirty="0">
                          <a:latin typeface="Calibri" panose="020F0502020204030204" charset="0"/>
                          <a:cs typeface="Calibri" panose="020F0502020204030204" charset="0"/>
                        </a:rPr>
                        <a:t>84mm</a:t>
                      </a:r>
                      <a:endParaRPr sz="1600" spc="-2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Cutting disc type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spc="-15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 </a:t>
                      </a:r>
                      <a:r>
                        <a:rPr lang="en-US" altLang="zh-CN" sz="1600" spc="-15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Ghost Tooth Blade Disc</a:t>
                      </a:r>
                      <a:endParaRPr lang="en-US" sz="1600" spc="-15" dirty="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75057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Cutting disc material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94335" algn="l"/>
                          <a:tab pos="789305" algn="l"/>
                        </a:tabLst>
                      </a:pPr>
                      <a:endParaRPr lang="zh-CN" altLang="en-US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spc="-2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stainless steel </a:t>
                      </a:r>
                      <a:endParaRPr lang="en-US" sz="1600" spc="-20" dirty="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Power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0" dirty="0">
                          <a:latin typeface="Calibri" panose="020F0502020204030204" charset="0"/>
                          <a:cs typeface="Calibri" panose="020F0502020204030204" charset="0"/>
                        </a:rPr>
                        <a:t>800W</a:t>
                      </a:r>
                      <a:endParaRPr sz="1600" spc="-2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89662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1874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Motor type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L="11874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8255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lang="en-US" altLang="zh-CN" sz="1600" spc="-1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DC brushless motor</a:t>
                      </a:r>
                      <a:endParaRPr lang="en-US" altLang="zh-CN" sz="1600" spc="-1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L="28194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1600" spc="-1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800">
                        <a:solidFill>
                          <a:schemeClr val="bg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Size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  <a:solidFill>
                      <a:srgbClr val="464646">
                        <a:alpha val="96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185*255*794mm</a:t>
                      </a:r>
                      <a:r>
                        <a:rPr lang="en-US" sz="1600" spc="-5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(</a:t>
                      </a:r>
                      <a:r>
                        <a:rPr lang="en-US" altLang="zh-CN" sz="16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With tea storehouse)</a:t>
                      </a:r>
                      <a:endParaRPr lang="en-US" altLang="zh-CN" sz="160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60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808080"/>
                      </a:solidFill>
                      <a:prstDash val="solid"/>
                    </a:lnL>
                    <a:lnR w="12700">
                      <a:solidFill>
                        <a:srgbClr val="808080"/>
                      </a:solidFill>
                      <a:prstDash val="solid"/>
                    </a:lnR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5078" y="1448072"/>
            <a:ext cx="1987410" cy="461437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38200" y="47117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sym typeface="+mn-ea"/>
              </a:rPr>
              <a:t>Product Parameter</a:t>
            </a:r>
            <a:endParaRPr lang="en-US" altLang="zh-CN" sz="2800" b="1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5800" y="3733800"/>
            <a:ext cx="4624705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100">
                <a:sym typeface="+mn-ea"/>
              </a:rPr>
              <a:t>Functional advantages</a:t>
            </a:r>
            <a:endParaRPr sz="3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3303" y="2135149"/>
            <a:ext cx="1190625" cy="12547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050" b="1" spc="70" dirty="0">
                <a:solidFill>
                  <a:srgbClr val="252525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8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22620" y="3316223"/>
            <a:ext cx="748665" cy="227329"/>
          </a:xfrm>
          <a:custGeom>
            <a:avLst/>
            <a:gdLst/>
            <a:ahLst/>
            <a:cxnLst/>
            <a:rect l="l" t="t" r="r" b="b"/>
            <a:pathLst>
              <a:path w="748664" h="227329">
                <a:moveTo>
                  <a:pt x="748284" y="227075"/>
                </a:moveTo>
                <a:lnTo>
                  <a:pt x="0" y="227075"/>
                </a:lnTo>
                <a:lnTo>
                  <a:pt x="0" y="0"/>
                </a:lnTo>
                <a:lnTo>
                  <a:pt x="748284" y="0"/>
                </a:lnTo>
                <a:lnTo>
                  <a:pt x="748284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714352" y="3349802"/>
            <a:ext cx="73977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1000" b="1" spc="-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1000" b="1" spc="4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1000" b="1" spc="-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w</a:t>
            </a:r>
            <a:r>
              <a:rPr sz="1000" b="1" spc="-7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o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25089" y="0"/>
            <a:ext cx="4522255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4493" y="1583824"/>
            <a:ext cx="1348187" cy="13481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27150" y="933450"/>
            <a:ext cx="10827385" cy="2456180"/>
          </a:xfrm>
          <a:prstGeom prst="rect">
            <a:avLst/>
          </a:prstGeom>
        </p:spPr>
        <p:txBody>
          <a:bodyPr vert="horz" wrap="square" lIns="0" tIns="605374" rIns="0" bIns="0" rtlCol="0">
            <a:spAutoFit/>
          </a:bodyPr>
          <a:lstStyle/>
          <a:p>
            <a:pPr marL="5928995" algn="ctr">
              <a:lnSpc>
                <a:spcPct val="100000"/>
              </a:lnSpc>
              <a:spcBef>
                <a:spcPts val="2495"/>
              </a:spcBef>
            </a:pPr>
            <a:r>
              <a:rPr sz="5400" spc="925" dirty="0">
                <a:solidFill>
                  <a:srgbClr val="75BC42"/>
                </a:solidFill>
              </a:rPr>
              <a:t>84</a:t>
            </a:r>
            <a:r>
              <a:rPr sz="2800" spc="925" dirty="0">
                <a:solidFill>
                  <a:srgbClr val="75BC42"/>
                </a:solidFill>
              </a:rPr>
              <a:t>mm</a:t>
            </a:r>
            <a:r>
              <a:rPr lang="en-US" altLang="zh-CN" sz="2800">
                <a:latin typeface="Calibri" panose="020F0502020204030204" charset="0"/>
                <a:cs typeface="Calibri" panose="020F0502020204030204" charset="0"/>
                <a:sym typeface="+mn-ea"/>
              </a:rPr>
              <a:t>Diameter</a:t>
            </a:r>
            <a:endParaRPr sz="2800">
              <a:latin typeface="Calibri" panose="020F0502020204030204" charset="0"/>
              <a:cs typeface="Calibri" panose="020F0502020204030204" charset="0"/>
            </a:endParaRPr>
          </a:p>
          <a:p>
            <a:pPr marL="5928995" algn="ctr">
              <a:lnSpc>
                <a:spcPct val="100000"/>
              </a:lnSpc>
              <a:spcBef>
                <a:spcPts val="1235"/>
              </a:spcBef>
            </a:pPr>
            <a:r>
              <a:rPr lang="en-US" altLang="zh-CN" sz="2800">
                <a:latin typeface="Calibri" panose="020F0502020204030204" charset="0"/>
                <a:cs typeface="Calibri" panose="020F0502020204030204" charset="0"/>
                <a:sym typeface="+mn-ea"/>
              </a:rPr>
              <a:t>Stainless steel grinding tea Ghost Tooth Blade Disc</a:t>
            </a:r>
            <a:endParaRPr sz="2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63142" y="3296920"/>
            <a:ext cx="3054350" cy="39370"/>
          </a:xfrm>
          <a:custGeom>
            <a:avLst/>
            <a:gdLst/>
            <a:ahLst/>
            <a:cxnLst/>
            <a:rect l="l" t="t" r="r" b="b"/>
            <a:pathLst>
              <a:path w="3054350" h="39370">
                <a:moveTo>
                  <a:pt x="3053715" y="39369"/>
                </a:moveTo>
                <a:lnTo>
                  <a:pt x="0" y="38100"/>
                </a:lnTo>
                <a:lnTo>
                  <a:pt x="25" y="0"/>
                </a:lnTo>
                <a:lnTo>
                  <a:pt x="3053740" y="1269"/>
                </a:lnTo>
                <a:lnTo>
                  <a:pt x="3053715" y="39369"/>
                </a:lnTo>
                <a:close/>
              </a:path>
            </a:pathLst>
          </a:custGeom>
          <a:solidFill>
            <a:srgbClr val="75B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307330" y="3810000"/>
            <a:ext cx="6991985" cy="26269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lang="en-US" altLang="" sz="2000" spc="625" dirty="0">
                <a:solidFill>
                  <a:srgbClr val="404040"/>
                </a:solidFill>
                <a:latin typeface="Calibri" panose="020F0502020204030204" charset="0"/>
                <a:cs typeface="Calibri" panose="020F0502020204030204" charset="0"/>
              </a:rPr>
              <a:t>8</a:t>
            </a:r>
            <a:r>
              <a:rPr sz="2000" spc="625" dirty="0">
                <a:solidFill>
                  <a:srgbClr val="404040"/>
                </a:solidFill>
                <a:latin typeface="Calibri" panose="020F0502020204030204" charset="0"/>
                <a:cs typeface="Calibri" panose="020F0502020204030204" charset="0"/>
              </a:rPr>
              <a:t>4mm</a:t>
            </a:r>
            <a:r>
              <a:rPr lang="en-US" altLang="zh-CN" sz="2000" b="0">
                <a:latin typeface="Calibri" panose="020F0502020204030204" charset="0"/>
                <a:cs typeface="Calibri" panose="020F0502020204030204" charset="0"/>
                <a:sym typeface="+mn-ea"/>
              </a:rPr>
              <a:t>Diameter</a:t>
            </a:r>
            <a:endParaRPr sz="2000" b="0">
              <a:latin typeface="Calibri" panose="020F0502020204030204" charset="0"/>
              <a:cs typeface="Calibri" panose="020F0502020204030204" charset="0"/>
            </a:endParaRPr>
          </a:p>
          <a:p>
            <a:pPr marL="1223645" marR="1216660" algn="ctr">
              <a:lnSpc>
                <a:spcPct val="150000"/>
              </a:lnSpc>
            </a:pPr>
            <a:r>
              <a:rPr lang="en-US" altLang="zh-CN" sz="2000" b="0" spc="90" dirty="0">
                <a:solidFill>
                  <a:srgbClr val="40404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Improve the fineness of grinding</a:t>
            </a:r>
            <a:endParaRPr lang="en-US" altLang="zh-CN" sz="2000" b="0" spc="90" dirty="0">
              <a:solidFill>
                <a:srgbClr val="40404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b="0">
                <a:latin typeface="Calibri" panose="020F0502020204030204" charset="0"/>
                <a:cs typeface="Calibri" panose="020F0502020204030204" charset="0"/>
                <a:sym typeface="+mn-ea"/>
              </a:rPr>
              <a:t>Use the grinding tea </a:t>
            </a:r>
            <a:r>
              <a:rPr lang="en-US" altLang="zh-CN" sz="2000" b="0" spc="105" dirty="0">
                <a:solidFill>
                  <a:srgbClr val="40404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Ghost Tooth Blade Disc</a:t>
            </a:r>
            <a:endParaRPr lang="en-US" altLang="zh-CN" sz="2000" b="0" spc="105" dirty="0">
              <a:solidFill>
                <a:srgbClr val="40404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b="0">
                <a:latin typeface="Calibri" panose="020F0502020204030204" charset="0"/>
                <a:cs typeface="Calibri" panose="020F0502020204030204" charset="0"/>
                <a:sym typeface="+mn-ea"/>
              </a:rPr>
              <a:t>Ensure even and fine tea powder; prevent blockage of handle, worry-free grinding.</a:t>
            </a:r>
            <a:endParaRPr lang="en-US" altLang="zh-CN" sz="2000" b="0">
              <a:latin typeface="Calibri" panose="020F0502020204030204" charset="0"/>
              <a:cs typeface="Calibri" panose="020F0502020204030204" charset="0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endParaRPr sz="2000" b="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8559165" y="2748915"/>
            <a:ext cx="3248659" cy="130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75BC42"/>
                </a:solidFill>
              </a:rPr>
              <a:t>4.3</a:t>
            </a:r>
            <a:r>
              <a:rPr lang="en-US" altLang="zh-CN" sz="2400">
                <a:solidFill>
                  <a:srgbClr val="75BC42"/>
                </a:solidFill>
                <a:latin typeface="+mj-lt"/>
                <a:cs typeface="+mj-lt"/>
                <a:sym typeface="+mn-ea"/>
              </a:rPr>
              <a:t>inches</a:t>
            </a:r>
            <a:r>
              <a:rPr lang="en-US" altLang="zh-CN" sz="2400">
                <a:latin typeface="+mj-lt"/>
                <a:cs typeface="+mj-lt"/>
                <a:sym typeface="+mn-ea"/>
              </a:rPr>
              <a:t> </a:t>
            </a:r>
            <a:r>
              <a:rPr lang="en-US" altLang="zh-CN" sz="2400">
                <a:latin typeface="+mj-lt"/>
                <a:cs typeface="+mj-lt"/>
                <a:sym typeface="+mn-ea"/>
              </a:rPr>
              <a:t>Touch screen</a:t>
            </a:r>
            <a:endParaRPr sz="2400">
              <a:latin typeface="+mj-lt"/>
              <a:cs typeface="+mj-l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xfrm>
            <a:off x="5105400" y="4876800"/>
            <a:ext cx="697738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025" marR="5080" indent="-314325">
              <a:lnSpc>
                <a:spcPct val="150000"/>
              </a:lnSpc>
              <a:spcBef>
                <a:spcPts val="100"/>
              </a:spcBef>
            </a:pPr>
            <a:r>
              <a:rPr lang="en-US" altLang="zh-CN" sz="2000" spc="85" dirty="0">
                <a:solidFill>
                  <a:srgbClr val="404040"/>
                </a:solidFill>
                <a:latin typeface="+mj-lt"/>
                <a:cs typeface="+mj-lt"/>
                <a:sym typeface="+mn-ea"/>
              </a:rPr>
              <a:t>More convenient to operate,s</a:t>
            </a:r>
            <a:r>
              <a:rPr lang="en-US" altLang="zh-CN" sz="2000" spc="105" dirty="0">
                <a:solidFill>
                  <a:srgbClr val="404040"/>
                </a:solidFill>
                <a:latin typeface="+mj-lt"/>
                <a:cs typeface="+mj-lt"/>
                <a:sym typeface="+mn-ea"/>
              </a:rPr>
              <a:t>ingle, double and manual flour dispensing touch keys are provided.</a:t>
            </a:r>
            <a:r>
              <a:rPr lang="en-US" altLang="zh-CN" sz="2000">
                <a:latin typeface="+mj-lt"/>
                <a:cs typeface="+mj-lt"/>
                <a:sym typeface="+mn-ea"/>
              </a:rPr>
              <a:t>Customizable standard powder amount to meet a variety of tea extraction needs.</a:t>
            </a:r>
            <a:endParaRPr lang="zh-CN" altLang="en-US" sz="2000" spc="105" dirty="0">
              <a:solidFill>
                <a:srgbClr val="404040"/>
              </a:solidFill>
              <a:latin typeface="+mj-lt"/>
              <a:cs typeface="+mj-lt"/>
              <a:sym typeface="+mn-ea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87367" y="2037588"/>
            <a:ext cx="4123943" cy="24749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4125" y="2850515"/>
            <a:ext cx="7903845" cy="1428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20"/>
              </a:spcBef>
            </a:pPr>
            <a:r>
              <a:rPr lang="en-US" altLang="zh-CN" sz="200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Continuous grinding scale disk</a:t>
            </a:r>
            <a:endParaRPr lang="en-US" altLang="zh-CN" sz="2000">
              <a:solidFill>
                <a:schemeClr val="tx1"/>
              </a:solidFill>
              <a:latin typeface="+mn-lt"/>
              <a:cs typeface="+mn-lt"/>
            </a:endParaRPr>
          </a:p>
          <a:p>
            <a:pPr algn="ctr">
              <a:lnSpc>
                <a:spcPct val="100000"/>
              </a:lnSpc>
              <a:spcBef>
                <a:spcPts val="1920"/>
              </a:spcBef>
            </a:pPr>
            <a:r>
              <a:rPr lang="en-US" altLang="zh-CN" sz="200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Support multiple grinding fineness adjustment</a:t>
            </a:r>
            <a:endParaRPr lang="en-US" altLang="zh-CN" sz="2000">
              <a:solidFill>
                <a:schemeClr val="tx1"/>
              </a:solidFill>
              <a:latin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1920"/>
              </a:spcBef>
            </a:pPr>
            <a:r>
              <a:rPr lang="en-US" altLang="zh-CN" sz="2000" spc="100" dirty="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Meet the grinding formula needs for different tea products</a:t>
            </a:r>
            <a:endParaRPr lang="en-US" altLang="zh-CN" sz="2000" spc="100" dirty="0">
              <a:solidFill>
                <a:schemeClr val="tx1"/>
              </a:solidFill>
              <a:latin typeface="+mn-lt"/>
              <a:cs typeface="+mn-lt"/>
              <a:sym typeface="+mn-e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80555" y="1128395"/>
            <a:ext cx="5293360" cy="1243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685" dirty="0">
                <a:solidFill>
                  <a:srgbClr val="75BC42"/>
                </a:solidFill>
                <a:latin typeface="+mj-lt"/>
                <a:cs typeface="+mj-lt"/>
              </a:rPr>
              <a:t>8</a:t>
            </a:r>
            <a:r>
              <a:rPr lang="en-US" sz="8000" spc="685" dirty="0">
                <a:solidFill>
                  <a:srgbClr val="75BC42"/>
                </a:solidFill>
                <a:latin typeface="+mj-lt"/>
                <a:cs typeface="+mj-lt"/>
              </a:rPr>
              <a:t>0</a:t>
            </a:r>
            <a:r>
              <a:rPr lang="en-US" altLang="zh-CN" sz="2400">
                <a:latin typeface="+mj-lt"/>
                <a:cs typeface="+mj-lt"/>
                <a:sym typeface="+mn-ea"/>
              </a:rPr>
              <a:t>gear grinding dial</a:t>
            </a:r>
            <a:endParaRPr sz="2400">
              <a:latin typeface="+mj-lt"/>
              <a:cs typeface="+mj-l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1219815" cy="6858000"/>
            <a:chOff x="0" y="0"/>
            <a:chExt cx="11219815" cy="6858000"/>
          </a:xfrm>
        </p:grpSpPr>
        <p:sp>
          <p:nvSpPr>
            <p:cNvPr id="5" name="object 5"/>
            <p:cNvSpPr/>
            <p:nvPr/>
          </p:nvSpPr>
          <p:spPr>
            <a:xfrm>
              <a:off x="7249782" y="2489835"/>
              <a:ext cx="2603500" cy="52069"/>
            </a:xfrm>
            <a:custGeom>
              <a:avLst/>
              <a:gdLst/>
              <a:ahLst/>
              <a:cxnLst/>
              <a:rect l="l" t="t" r="r" b="b"/>
              <a:pathLst>
                <a:path w="2603500" h="52069">
                  <a:moveTo>
                    <a:pt x="25" y="52069"/>
                  </a:moveTo>
                  <a:lnTo>
                    <a:pt x="0" y="1269"/>
                  </a:lnTo>
                  <a:lnTo>
                    <a:pt x="2602864" y="0"/>
                  </a:lnTo>
                  <a:lnTo>
                    <a:pt x="2602890" y="50800"/>
                  </a:lnTo>
                  <a:lnTo>
                    <a:pt x="25" y="52069"/>
                  </a:lnTo>
                  <a:close/>
                </a:path>
              </a:pathLst>
            </a:custGeom>
            <a:solidFill>
              <a:srgbClr val="75BC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7597140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7668" y="4454309"/>
              <a:ext cx="5281625" cy="19066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77000" y="6276975"/>
            <a:ext cx="1047750" cy="457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zh-CN" sz="1400">
                <a:latin typeface="Calibri" panose="020F0502020204030204" charset="0"/>
                <a:cs typeface="Calibri" panose="020F0502020204030204" charset="0"/>
              </a:rPr>
              <a:t>green tea</a:t>
            </a:r>
            <a:endParaRPr lang="en-US" altLang="zh-CN" sz="1400">
              <a:latin typeface="Calibri" panose="020F0502020204030204" charset="0"/>
              <a:cs typeface="Calibri" panose="020F0502020204030204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US" altLang="zh-CN" sz="1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29600" y="6276975"/>
            <a:ext cx="1253490" cy="228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zh-CN" sz="1400">
                <a:latin typeface="Calibri" panose="020F0502020204030204" charset="0"/>
                <a:cs typeface="Calibri" panose="020F0502020204030204" charset="0"/>
              </a:rPr>
              <a:t>black tea</a:t>
            </a:r>
            <a:endParaRPr lang="en-US" altLang="zh-CN" sz="1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82200" y="6276975"/>
            <a:ext cx="1666875" cy="457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zh-CN" sz="1400">
                <a:latin typeface="Calibri" panose="020F0502020204030204" charset="0"/>
                <a:cs typeface="Calibri" panose="020F0502020204030204" charset="0"/>
              </a:rPr>
              <a:t>oolong tea</a:t>
            </a:r>
            <a:endParaRPr lang="en-US" altLang="zh-CN"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US" altLang="zh-CN"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915933" y="0"/>
            <a:ext cx="9056855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82745" y="3429000"/>
            <a:ext cx="8039100" cy="2565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algn="ctr">
              <a:lnSpc>
                <a:spcPct val="190000"/>
              </a:lnSpc>
            </a:pPr>
            <a:r>
              <a:rPr lang="en-US" altLang="zh-CN" sz="2400">
                <a:latin typeface="+mn-lt"/>
                <a:cs typeface="+mn-lt"/>
                <a:sym typeface="+mn-ea"/>
              </a:rPr>
              <a:t>Tea colored straight tea storehouse </a:t>
            </a:r>
            <a:endParaRPr lang="en-US" altLang="zh-CN" sz="2400">
              <a:latin typeface="+mn-lt"/>
              <a:cs typeface="+mn-lt"/>
            </a:endParaRPr>
          </a:p>
          <a:p>
            <a:pPr marL="12700" marR="5080" algn="ctr">
              <a:lnSpc>
                <a:spcPct val="190000"/>
              </a:lnSpc>
            </a:pPr>
            <a:r>
              <a:rPr lang="en-US" altLang="zh-CN" sz="2400" spc="110" dirty="0">
                <a:latin typeface="+mn-lt"/>
                <a:cs typeface="+mn-lt"/>
                <a:sym typeface="+mn-ea"/>
              </a:rPr>
              <a:t>Reduce the oxidation caused by direct sunlight</a:t>
            </a:r>
            <a:r>
              <a:rPr sz="2400" spc="105" dirty="0">
                <a:latin typeface="+mn-lt"/>
                <a:cs typeface="+mn-lt"/>
                <a:sym typeface="+mn-ea"/>
              </a:rPr>
              <a:t>，</a:t>
            </a:r>
            <a:r>
              <a:rPr lang="en-US" altLang="zh-CN" sz="2400" spc="105" dirty="0">
                <a:latin typeface="+mn-lt"/>
                <a:cs typeface="+mn-lt"/>
                <a:sym typeface="+mn-ea"/>
              </a:rPr>
              <a:t>Retain the authentic flavor of tea</a:t>
            </a:r>
            <a:endParaRPr lang="en-US" altLang="zh-CN" sz="2400" spc="105" dirty="0">
              <a:latin typeface="+mn-lt"/>
              <a:cs typeface="+mn-lt"/>
              <a:sym typeface="+mn-e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105" dirty="0">
                <a:latin typeface="+mn-lt"/>
                <a:cs typeface="+mn-lt"/>
                <a:sym typeface="+mn-ea"/>
              </a:rPr>
              <a:t>Straight-tube shape suitable for a wide range of uses</a:t>
            </a:r>
            <a:r>
              <a:rPr sz="2400" spc="105" dirty="0">
                <a:latin typeface="+mn-lt"/>
                <a:cs typeface="+mn-lt"/>
              </a:rPr>
              <a:t>，</a:t>
            </a:r>
            <a:r>
              <a:rPr lang="en-US" altLang="en-US" sz="2400" spc="105" dirty="0">
                <a:latin typeface="+mn-lt"/>
                <a:cs typeface="+mn-lt"/>
              </a:rPr>
              <a:t>f</a:t>
            </a:r>
            <a:r>
              <a:rPr lang="en-US" altLang="zh-CN" sz="2400" spc="105" dirty="0">
                <a:latin typeface="+mn-lt"/>
                <a:cs typeface="+mn-lt"/>
                <a:sym typeface="+mn-ea"/>
              </a:rPr>
              <a:t>eed smoothly without the worry of blockage.</a:t>
            </a:r>
            <a:endParaRPr sz="2400">
              <a:latin typeface="+mn-lt"/>
              <a:cs typeface="+mn-l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76200" y="1371600"/>
            <a:ext cx="12555220" cy="1417955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4779010" algn="ctr">
              <a:lnSpc>
                <a:spcPct val="100000"/>
              </a:lnSpc>
              <a:spcBef>
                <a:spcPts val="1660"/>
              </a:spcBef>
            </a:pPr>
            <a:r>
              <a:rPr lang="en-US" altLang="zh-CN" spc="60" dirty="0">
                <a:latin typeface="Calibri" panose="020F0502020204030204" charset="0"/>
                <a:cs typeface="Calibri" panose="020F0502020204030204" charset="0"/>
                <a:sym typeface="+mn-ea"/>
              </a:rPr>
              <a:t>Brown straight barrel tea chest</a:t>
            </a:r>
            <a:br>
              <a:rPr lang="en-US" altLang="zh-CN" spc="60" dirty="0">
                <a:latin typeface="Calibri" panose="020F0502020204030204" charset="0"/>
                <a:cs typeface="Calibri" panose="020F0502020204030204" charset="0"/>
                <a:sym typeface="+mn-ea"/>
              </a:rPr>
            </a:br>
            <a:r>
              <a:rPr lang="en-US" altLang="zh-CN" spc="80" dirty="0">
                <a:solidFill>
                  <a:srgbClr val="75BC42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Retain the essence of tea</a:t>
            </a:r>
            <a:endParaRPr sz="4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64082" y="3001010"/>
            <a:ext cx="2603500" cy="52069"/>
          </a:xfrm>
          <a:custGeom>
            <a:avLst/>
            <a:gdLst/>
            <a:ahLst/>
            <a:cxnLst/>
            <a:rect l="l" t="t" r="r" b="b"/>
            <a:pathLst>
              <a:path w="2603500" h="52069">
                <a:moveTo>
                  <a:pt x="25" y="52069"/>
                </a:moveTo>
                <a:lnTo>
                  <a:pt x="0" y="1269"/>
                </a:lnTo>
                <a:lnTo>
                  <a:pt x="2602864" y="0"/>
                </a:lnTo>
                <a:lnTo>
                  <a:pt x="2602890" y="50800"/>
                </a:lnTo>
                <a:lnTo>
                  <a:pt x="25" y="52069"/>
                </a:lnTo>
                <a:close/>
              </a:path>
            </a:pathLst>
          </a:custGeom>
          <a:solidFill>
            <a:srgbClr val="75BC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453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745605" cy="6858000"/>
            <a:chOff x="0" y="0"/>
            <a:chExt cx="6745605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4265821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3148" y="1923288"/>
              <a:ext cx="2616835" cy="1213485"/>
            </a:xfrm>
            <a:custGeom>
              <a:avLst/>
              <a:gdLst/>
              <a:ahLst/>
              <a:cxnLst/>
              <a:rect l="l" t="t" r="r" b="b"/>
              <a:pathLst>
                <a:path w="2616835" h="1213485">
                  <a:moveTo>
                    <a:pt x="2616707" y="1213103"/>
                  </a:moveTo>
                  <a:lnTo>
                    <a:pt x="0" y="1213103"/>
                  </a:lnTo>
                  <a:lnTo>
                    <a:pt x="0" y="0"/>
                  </a:lnTo>
                  <a:lnTo>
                    <a:pt x="2616707" y="0"/>
                  </a:lnTo>
                  <a:lnTo>
                    <a:pt x="2616707" y="1213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60" y="1923288"/>
              <a:ext cx="2465831" cy="12115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9464" y="2308860"/>
              <a:ext cx="858240" cy="8585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3539" y="5147309"/>
              <a:ext cx="858240" cy="8572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047352" y="2613660"/>
              <a:ext cx="3698240" cy="40640"/>
            </a:xfrm>
            <a:custGeom>
              <a:avLst/>
              <a:gdLst/>
              <a:ahLst/>
              <a:cxnLst/>
              <a:rect l="l" t="t" r="r" b="b"/>
              <a:pathLst>
                <a:path w="3698240" h="40639">
                  <a:moveTo>
                    <a:pt x="3697605" y="40639"/>
                  </a:moveTo>
                  <a:lnTo>
                    <a:pt x="0" y="38100"/>
                  </a:lnTo>
                  <a:lnTo>
                    <a:pt x="25" y="0"/>
                  </a:lnTo>
                  <a:lnTo>
                    <a:pt x="3697630" y="2539"/>
                  </a:lnTo>
                  <a:lnTo>
                    <a:pt x="3697605" y="40639"/>
                  </a:lnTo>
                  <a:close/>
                </a:path>
              </a:pathLst>
            </a:custGeom>
            <a:solidFill>
              <a:srgbClr val="75BC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630157" y="5553075"/>
              <a:ext cx="4086225" cy="41275"/>
            </a:xfrm>
            <a:custGeom>
              <a:avLst/>
              <a:gdLst/>
              <a:ahLst/>
              <a:cxnLst/>
              <a:rect l="l" t="t" r="r" b="b"/>
              <a:pathLst>
                <a:path w="4086225" h="41275">
                  <a:moveTo>
                    <a:pt x="25" y="41275"/>
                  </a:moveTo>
                  <a:lnTo>
                    <a:pt x="0" y="3175"/>
                  </a:lnTo>
                  <a:lnTo>
                    <a:pt x="4085590" y="0"/>
                  </a:lnTo>
                  <a:lnTo>
                    <a:pt x="4085615" y="38100"/>
                  </a:lnTo>
                  <a:lnTo>
                    <a:pt x="25" y="41275"/>
                  </a:lnTo>
                  <a:close/>
                </a:path>
              </a:pathLst>
            </a:custGeom>
            <a:solidFill>
              <a:srgbClr val="ED822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342130" y="2264410"/>
            <a:ext cx="3438525" cy="31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000">
                <a:latin typeface="+mn-lt"/>
                <a:cs typeface="+mn-lt"/>
                <a:sym typeface="+mn-ea"/>
              </a:rPr>
              <a:t>Smart Touch Screen</a:t>
            </a:r>
            <a:endParaRPr sz="2000">
              <a:latin typeface="+mn-lt"/>
              <a:cs typeface="+mn-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9599" y="4987289"/>
            <a:ext cx="1863725" cy="565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1800">
                <a:latin typeface="Calibri" panose="020F0502020204030204" charset="0"/>
                <a:cs typeface="Calibri" panose="020F0502020204030204" charset="0"/>
                <a:sym typeface="+mn-ea"/>
              </a:rPr>
              <a:t>Sensor-Based Touch Activation</a:t>
            </a:r>
            <a:endParaRPr sz="1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2" name="object 12"/>
          <p:cNvSpPr txBox="1"/>
          <p:nvPr>
            <p:custDataLst>
              <p:tags r:id="rId5"/>
            </p:custDataLst>
          </p:nvPr>
        </p:nvSpPr>
        <p:spPr>
          <a:xfrm>
            <a:off x="9140190" y="4648200"/>
            <a:ext cx="2929255" cy="16738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06705" marR="5080" indent="-294640">
              <a:lnSpc>
                <a:spcPct val="146000"/>
              </a:lnSpc>
              <a:spcBef>
                <a:spcPts val="230"/>
              </a:spcBef>
            </a:pPr>
            <a:r>
              <a:rPr lang="en-US" altLang="zh-CN" sz="1800" spc="75" dirty="0">
                <a:solidFill>
                  <a:srgbClr val="DC8A47"/>
                </a:solidFill>
                <a:latin typeface="+mn-lt"/>
                <a:cs typeface="+mn-lt"/>
                <a:sym typeface="+mn-ea"/>
              </a:rPr>
              <a:t>Touch the button</a:t>
            </a:r>
            <a:r>
              <a:rPr lang="en-US" altLang="zh-CN" sz="1800" spc="75" dirty="0">
                <a:solidFill>
                  <a:srgbClr val="404040"/>
                </a:solidFill>
                <a:latin typeface="+mn-lt"/>
                <a:cs typeface="+mn-lt"/>
                <a:sym typeface="+mn-ea"/>
              </a:rPr>
              <a:t> to take powder</a:t>
            </a:r>
            <a:endParaRPr lang="en-US" altLang="zh-CN" sz="1800" spc="75" dirty="0">
              <a:solidFill>
                <a:srgbClr val="404040"/>
              </a:solidFill>
              <a:latin typeface="+mn-lt"/>
              <a:cs typeface="+mn-lt"/>
            </a:endParaRPr>
          </a:p>
          <a:p>
            <a:pPr marR="5080">
              <a:lnSpc>
                <a:spcPct val="146000"/>
              </a:lnSpc>
              <a:spcBef>
                <a:spcPts val="230"/>
              </a:spcBef>
            </a:pPr>
            <a:r>
              <a:rPr lang="en-US" altLang="en-US" sz="1800" spc="75" dirty="0">
                <a:solidFill>
                  <a:srgbClr val="404040"/>
                </a:solidFill>
                <a:latin typeface="+mn-lt"/>
                <a:cs typeface="+mn-lt"/>
                <a:sym typeface="+mn-ea"/>
              </a:rPr>
              <a:t> </a:t>
            </a:r>
            <a:r>
              <a:rPr lang="en-US" altLang="zh-CN" sz="1800" spc="75" dirty="0">
                <a:solidFill>
                  <a:srgbClr val="404040"/>
                </a:solidFill>
                <a:latin typeface="+mn-lt"/>
                <a:cs typeface="+mn-lt"/>
                <a:sym typeface="+mn-ea"/>
              </a:rPr>
              <a:t>Powder amount control as you wish</a:t>
            </a:r>
            <a:endParaRPr sz="1800">
              <a:latin typeface="+mn-lt"/>
              <a:cs typeface="+mn-lt"/>
            </a:endParaRPr>
          </a:p>
        </p:txBody>
      </p:sp>
      <p:grpSp>
        <p:nvGrpSpPr>
          <p:cNvPr id="13" name="object 13"/>
          <p:cNvGrpSpPr/>
          <p:nvPr>
            <p:custDataLst>
              <p:tags r:id="rId6"/>
            </p:custDataLst>
          </p:nvPr>
        </p:nvGrpSpPr>
        <p:grpSpPr>
          <a:xfrm>
            <a:off x="6352743" y="1356563"/>
            <a:ext cx="3077845" cy="5019040"/>
            <a:chOff x="6352743" y="1356563"/>
            <a:chExt cx="3077845" cy="5019040"/>
          </a:xfrm>
        </p:grpSpPr>
        <p:pic>
          <p:nvPicPr>
            <p:cNvPr id="14" name="object 14"/>
            <p:cNvPicPr/>
            <p:nvPr>
              <p:custDataLst>
                <p:tags r:id="rId7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6620395" y="4599825"/>
              <a:ext cx="2512187" cy="162445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>
              <p:custDataLst>
                <p:tags r:id="rId9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6352743" y="1356563"/>
              <a:ext cx="3077337" cy="21591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>
              <p:custDataLst>
                <p:tags r:id="rId11"/>
              </p:custDataLst>
            </p:nvPr>
          </p:nvPicPr>
          <p:blipFill>
            <a:blip r:embed="rId12" cstate="print"/>
            <a:stretch>
              <a:fillRect/>
            </a:stretch>
          </p:blipFill>
          <p:spPr>
            <a:xfrm>
              <a:off x="7392035" y="5430519"/>
              <a:ext cx="944879" cy="944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>
              <p:custDataLst>
                <p:tags r:id="rId13"/>
              </p:custDataLst>
            </p:nvPr>
          </p:nvPicPr>
          <p:blipFill>
            <a:blip r:embed="rId14" cstate="print"/>
            <a:stretch>
              <a:fillRect/>
            </a:stretch>
          </p:blipFill>
          <p:spPr>
            <a:xfrm>
              <a:off x="6716268" y="1719072"/>
              <a:ext cx="2267711" cy="13609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>
              <p:custDataLst>
                <p:tags r:id="rId15"/>
              </p:custDataLst>
            </p:nvPr>
          </p:nvPicPr>
          <p:blipFill>
            <a:blip r:embed="rId16" cstate="print"/>
            <a:stretch>
              <a:fillRect/>
            </a:stretch>
          </p:blipFill>
          <p:spPr>
            <a:xfrm>
              <a:off x="7392035" y="2771140"/>
              <a:ext cx="944879" cy="94487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>
            <p:custDataLst>
              <p:tags r:id="rId17"/>
            </p:custDataLst>
          </p:nvPr>
        </p:nvSpPr>
        <p:spPr>
          <a:xfrm>
            <a:off x="9430384" y="1828515"/>
            <a:ext cx="1909445" cy="16738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R="5080">
              <a:lnSpc>
                <a:spcPct val="146000"/>
              </a:lnSpc>
              <a:spcBef>
                <a:spcPts val="230"/>
              </a:spcBef>
            </a:pPr>
            <a:r>
              <a:rPr lang="en-US" altLang="zh-CN" sz="1800">
                <a:solidFill>
                  <a:srgbClr val="75BC42"/>
                </a:solidFill>
                <a:latin typeface="+mn-lt"/>
                <a:cs typeface="+mn-lt"/>
                <a:sym typeface="+mn-ea"/>
              </a:rPr>
              <a:t>Tap the screen</a:t>
            </a:r>
            <a:r>
              <a:rPr lang="en-US" altLang="zh-CN" sz="1800">
                <a:latin typeface="+mn-lt"/>
                <a:cs typeface="+mn-lt"/>
                <a:sym typeface="+mn-ea"/>
              </a:rPr>
              <a:t> to get powder</a:t>
            </a:r>
            <a:endParaRPr lang="en-US" altLang="zh-CN" sz="1800">
              <a:latin typeface="+mn-lt"/>
              <a:cs typeface="+mn-lt"/>
            </a:endParaRPr>
          </a:p>
          <a:p>
            <a:pPr marR="5080">
              <a:lnSpc>
                <a:spcPct val="146000"/>
              </a:lnSpc>
              <a:spcBef>
                <a:spcPts val="230"/>
              </a:spcBef>
            </a:pPr>
            <a:r>
              <a:rPr lang="en-US" altLang="zh-CN" sz="1800">
                <a:latin typeface="+mn-lt"/>
                <a:cs typeface="+mn-lt"/>
                <a:sym typeface="+mn-ea"/>
              </a:rPr>
              <a:t>Powder amount control as you wish</a:t>
            </a:r>
            <a:endParaRPr sz="1600">
              <a:latin typeface="+mn-lt"/>
              <a:cs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8434" y="0"/>
            <a:ext cx="4213860" cy="6858000"/>
            <a:chOff x="7978434" y="0"/>
            <a:chExt cx="421386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978434" y="0"/>
              <a:ext cx="4213565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65792" y="3026664"/>
              <a:ext cx="2426335" cy="2421890"/>
            </a:xfrm>
            <a:custGeom>
              <a:avLst/>
              <a:gdLst/>
              <a:ahLst/>
              <a:cxnLst/>
              <a:rect l="l" t="t" r="r" b="b"/>
              <a:pathLst>
                <a:path w="2426334" h="2421890">
                  <a:moveTo>
                    <a:pt x="2426207" y="2421636"/>
                  </a:moveTo>
                  <a:lnTo>
                    <a:pt x="0" y="2421636"/>
                  </a:lnTo>
                  <a:lnTo>
                    <a:pt x="0" y="0"/>
                  </a:lnTo>
                  <a:lnTo>
                    <a:pt x="2426207" y="0"/>
                  </a:lnTo>
                  <a:lnTo>
                    <a:pt x="2426207" y="2421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57816" y="3026664"/>
              <a:ext cx="2234183" cy="2421636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524" y="1755927"/>
            <a:ext cx="653986" cy="125798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319323" y="4507928"/>
            <a:ext cx="1607820" cy="1600200"/>
          </a:xfrm>
          <a:custGeom>
            <a:avLst/>
            <a:gdLst/>
            <a:ahLst/>
            <a:cxnLst/>
            <a:rect l="l" t="t" r="r" b="b"/>
            <a:pathLst>
              <a:path w="1607820" h="1600200">
                <a:moveTo>
                  <a:pt x="965822" y="12700"/>
                </a:moveTo>
                <a:lnTo>
                  <a:pt x="641858" y="12700"/>
                </a:lnTo>
                <a:lnTo>
                  <a:pt x="661581" y="0"/>
                </a:lnTo>
                <a:lnTo>
                  <a:pt x="946111" y="0"/>
                </a:lnTo>
                <a:lnTo>
                  <a:pt x="965822" y="12700"/>
                </a:lnTo>
                <a:close/>
              </a:path>
              <a:path w="1607820" h="1600200">
                <a:moveTo>
                  <a:pt x="1023912" y="25400"/>
                </a:moveTo>
                <a:lnTo>
                  <a:pt x="583780" y="25400"/>
                </a:lnTo>
                <a:lnTo>
                  <a:pt x="602957" y="12700"/>
                </a:lnTo>
                <a:lnTo>
                  <a:pt x="1004735" y="12700"/>
                </a:lnTo>
                <a:lnTo>
                  <a:pt x="1023912" y="25400"/>
                </a:lnTo>
                <a:close/>
              </a:path>
              <a:path w="1607820" h="1600200">
                <a:moveTo>
                  <a:pt x="1061681" y="38100"/>
                </a:moveTo>
                <a:lnTo>
                  <a:pt x="546011" y="38100"/>
                </a:lnTo>
                <a:lnTo>
                  <a:pt x="564794" y="25400"/>
                </a:lnTo>
                <a:lnTo>
                  <a:pt x="1042898" y="25400"/>
                </a:lnTo>
                <a:lnTo>
                  <a:pt x="1061681" y="38100"/>
                </a:lnTo>
                <a:close/>
              </a:path>
              <a:path w="1607820" h="1600200">
                <a:moveTo>
                  <a:pt x="1098626" y="50800"/>
                </a:moveTo>
                <a:lnTo>
                  <a:pt x="509066" y="50800"/>
                </a:lnTo>
                <a:lnTo>
                  <a:pt x="527431" y="38100"/>
                </a:lnTo>
                <a:lnTo>
                  <a:pt x="1080262" y="38100"/>
                </a:lnTo>
                <a:lnTo>
                  <a:pt x="1098626" y="50800"/>
                </a:lnTo>
                <a:close/>
              </a:path>
              <a:path w="1607820" h="1600200">
                <a:moveTo>
                  <a:pt x="654202" y="76200"/>
                </a:moveTo>
                <a:lnTo>
                  <a:pt x="455295" y="76200"/>
                </a:lnTo>
                <a:lnTo>
                  <a:pt x="490918" y="50800"/>
                </a:lnTo>
                <a:lnTo>
                  <a:pt x="794473" y="50800"/>
                </a:lnTo>
                <a:lnTo>
                  <a:pt x="784517" y="63500"/>
                </a:lnTo>
                <a:lnTo>
                  <a:pt x="673138" y="63500"/>
                </a:lnTo>
                <a:lnTo>
                  <a:pt x="654202" y="76200"/>
                </a:lnTo>
                <a:close/>
              </a:path>
              <a:path w="1607820" h="1600200">
                <a:moveTo>
                  <a:pt x="794067" y="63500"/>
                </a:moveTo>
                <a:lnTo>
                  <a:pt x="794465" y="51058"/>
                </a:lnTo>
                <a:lnTo>
                  <a:pt x="794473" y="50800"/>
                </a:lnTo>
                <a:lnTo>
                  <a:pt x="803643" y="50800"/>
                </a:lnTo>
                <a:lnTo>
                  <a:pt x="803846" y="51058"/>
                </a:lnTo>
                <a:lnTo>
                  <a:pt x="794067" y="63500"/>
                </a:lnTo>
                <a:close/>
              </a:path>
              <a:path w="1607820" h="1600200">
                <a:moveTo>
                  <a:pt x="803846" y="51058"/>
                </a:moveTo>
                <a:lnTo>
                  <a:pt x="803643" y="50800"/>
                </a:lnTo>
                <a:lnTo>
                  <a:pt x="804049" y="50800"/>
                </a:lnTo>
                <a:lnTo>
                  <a:pt x="803846" y="51058"/>
                </a:lnTo>
                <a:close/>
              </a:path>
              <a:path w="1607820" h="1600200">
                <a:moveTo>
                  <a:pt x="813625" y="63500"/>
                </a:moveTo>
                <a:lnTo>
                  <a:pt x="803846" y="51058"/>
                </a:lnTo>
                <a:lnTo>
                  <a:pt x="804049" y="50800"/>
                </a:lnTo>
                <a:lnTo>
                  <a:pt x="813219" y="50800"/>
                </a:lnTo>
                <a:lnTo>
                  <a:pt x="813625" y="63500"/>
                </a:lnTo>
                <a:close/>
              </a:path>
              <a:path w="1607820" h="1600200">
                <a:moveTo>
                  <a:pt x="1152398" y="76200"/>
                </a:moveTo>
                <a:lnTo>
                  <a:pt x="953490" y="76200"/>
                </a:lnTo>
                <a:lnTo>
                  <a:pt x="934554" y="63500"/>
                </a:lnTo>
                <a:lnTo>
                  <a:pt x="823175" y="63500"/>
                </a:lnTo>
                <a:lnTo>
                  <a:pt x="813219" y="50800"/>
                </a:lnTo>
                <a:lnTo>
                  <a:pt x="1116774" y="50800"/>
                </a:lnTo>
                <a:lnTo>
                  <a:pt x="1152398" y="76200"/>
                </a:lnTo>
                <a:close/>
              </a:path>
              <a:path w="1607820" h="1600200">
                <a:moveTo>
                  <a:pt x="532003" y="114300"/>
                </a:moveTo>
                <a:lnTo>
                  <a:pt x="386969" y="114300"/>
                </a:lnTo>
                <a:lnTo>
                  <a:pt x="403669" y="101600"/>
                </a:lnTo>
                <a:lnTo>
                  <a:pt x="420636" y="88900"/>
                </a:lnTo>
                <a:lnTo>
                  <a:pt x="437845" y="76200"/>
                </a:lnTo>
                <a:lnTo>
                  <a:pt x="619163" y="76200"/>
                </a:lnTo>
                <a:lnTo>
                  <a:pt x="600748" y="88900"/>
                </a:lnTo>
                <a:lnTo>
                  <a:pt x="584034" y="88900"/>
                </a:lnTo>
                <a:lnTo>
                  <a:pt x="566000" y="101600"/>
                </a:lnTo>
                <a:lnTo>
                  <a:pt x="549630" y="101600"/>
                </a:lnTo>
                <a:lnTo>
                  <a:pt x="532003" y="114300"/>
                </a:lnTo>
                <a:close/>
              </a:path>
              <a:path w="1607820" h="1600200">
                <a:moveTo>
                  <a:pt x="1220724" y="114300"/>
                </a:moveTo>
                <a:lnTo>
                  <a:pt x="1075690" y="114300"/>
                </a:lnTo>
                <a:lnTo>
                  <a:pt x="1058062" y="101600"/>
                </a:lnTo>
                <a:lnTo>
                  <a:pt x="1041692" y="101600"/>
                </a:lnTo>
                <a:lnTo>
                  <a:pt x="1023658" y="88900"/>
                </a:lnTo>
                <a:lnTo>
                  <a:pt x="1006944" y="88900"/>
                </a:lnTo>
                <a:lnTo>
                  <a:pt x="988529" y="76200"/>
                </a:lnTo>
                <a:lnTo>
                  <a:pt x="1169847" y="76200"/>
                </a:lnTo>
                <a:lnTo>
                  <a:pt x="1187056" y="88900"/>
                </a:lnTo>
                <a:lnTo>
                  <a:pt x="1204023" y="101600"/>
                </a:lnTo>
                <a:lnTo>
                  <a:pt x="1220724" y="114300"/>
                </a:lnTo>
                <a:close/>
              </a:path>
              <a:path w="1607820" h="1600200">
                <a:moveTo>
                  <a:pt x="63500" y="812800"/>
                </a:moveTo>
                <a:lnTo>
                  <a:pt x="0" y="812800"/>
                </a:lnTo>
                <a:lnTo>
                  <a:pt x="0" y="787400"/>
                </a:lnTo>
                <a:lnTo>
                  <a:pt x="203" y="774700"/>
                </a:lnTo>
                <a:lnTo>
                  <a:pt x="520" y="762000"/>
                </a:lnTo>
                <a:lnTo>
                  <a:pt x="990" y="762000"/>
                </a:lnTo>
                <a:lnTo>
                  <a:pt x="2273" y="736600"/>
                </a:lnTo>
                <a:lnTo>
                  <a:pt x="4076" y="711200"/>
                </a:lnTo>
                <a:lnTo>
                  <a:pt x="6388" y="698500"/>
                </a:lnTo>
                <a:lnTo>
                  <a:pt x="9194" y="673100"/>
                </a:lnTo>
                <a:lnTo>
                  <a:pt x="12484" y="660400"/>
                </a:lnTo>
                <a:lnTo>
                  <a:pt x="16268" y="635000"/>
                </a:lnTo>
                <a:lnTo>
                  <a:pt x="20523" y="622300"/>
                </a:lnTo>
                <a:lnTo>
                  <a:pt x="25247" y="596900"/>
                </a:lnTo>
                <a:lnTo>
                  <a:pt x="30429" y="571500"/>
                </a:lnTo>
                <a:lnTo>
                  <a:pt x="36080" y="558800"/>
                </a:lnTo>
                <a:lnTo>
                  <a:pt x="42176" y="533400"/>
                </a:lnTo>
                <a:lnTo>
                  <a:pt x="48729" y="520700"/>
                </a:lnTo>
                <a:lnTo>
                  <a:pt x="55702" y="508000"/>
                </a:lnTo>
                <a:lnTo>
                  <a:pt x="63119" y="482600"/>
                </a:lnTo>
                <a:lnTo>
                  <a:pt x="70967" y="469900"/>
                </a:lnTo>
                <a:lnTo>
                  <a:pt x="79222" y="444500"/>
                </a:lnTo>
                <a:lnTo>
                  <a:pt x="87896" y="431800"/>
                </a:lnTo>
                <a:lnTo>
                  <a:pt x="96977" y="419100"/>
                </a:lnTo>
                <a:lnTo>
                  <a:pt x="106464" y="393700"/>
                </a:lnTo>
                <a:lnTo>
                  <a:pt x="116344" y="381000"/>
                </a:lnTo>
                <a:lnTo>
                  <a:pt x="126606" y="368300"/>
                </a:lnTo>
                <a:lnTo>
                  <a:pt x="137248" y="342900"/>
                </a:lnTo>
                <a:lnTo>
                  <a:pt x="148272" y="330200"/>
                </a:lnTo>
                <a:lnTo>
                  <a:pt x="159664" y="317500"/>
                </a:lnTo>
                <a:lnTo>
                  <a:pt x="171411" y="304800"/>
                </a:lnTo>
                <a:lnTo>
                  <a:pt x="183515" y="292100"/>
                </a:lnTo>
                <a:lnTo>
                  <a:pt x="195973" y="266700"/>
                </a:lnTo>
                <a:lnTo>
                  <a:pt x="235394" y="228600"/>
                </a:lnTo>
                <a:lnTo>
                  <a:pt x="277736" y="190500"/>
                </a:lnTo>
                <a:lnTo>
                  <a:pt x="307505" y="165100"/>
                </a:lnTo>
                <a:lnTo>
                  <a:pt x="338455" y="139700"/>
                </a:lnTo>
                <a:lnTo>
                  <a:pt x="370522" y="114300"/>
                </a:lnTo>
                <a:lnTo>
                  <a:pt x="516013" y="114300"/>
                </a:lnTo>
                <a:lnTo>
                  <a:pt x="498805" y="127000"/>
                </a:lnTo>
                <a:lnTo>
                  <a:pt x="483209" y="127000"/>
                </a:lnTo>
                <a:lnTo>
                  <a:pt x="466445" y="139700"/>
                </a:lnTo>
                <a:lnTo>
                  <a:pt x="467131" y="139700"/>
                </a:lnTo>
                <a:lnTo>
                  <a:pt x="450608" y="152400"/>
                </a:lnTo>
                <a:lnTo>
                  <a:pt x="435660" y="152400"/>
                </a:lnTo>
                <a:lnTo>
                  <a:pt x="419608" y="165100"/>
                </a:lnTo>
                <a:lnTo>
                  <a:pt x="420268" y="165100"/>
                </a:lnTo>
                <a:lnTo>
                  <a:pt x="404469" y="177800"/>
                </a:lnTo>
                <a:lnTo>
                  <a:pt x="390207" y="177800"/>
                </a:lnTo>
                <a:lnTo>
                  <a:pt x="374942" y="190500"/>
                </a:lnTo>
                <a:lnTo>
                  <a:pt x="375564" y="190500"/>
                </a:lnTo>
                <a:lnTo>
                  <a:pt x="360565" y="203200"/>
                </a:lnTo>
                <a:lnTo>
                  <a:pt x="361162" y="203200"/>
                </a:lnTo>
                <a:lnTo>
                  <a:pt x="346443" y="215900"/>
                </a:lnTo>
                <a:lnTo>
                  <a:pt x="347040" y="215900"/>
                </a:lnTo>
                <a:lnTo>
                  <a:pt x="332600" y="228600"/>
                </a:lnTo>
                <a:lnTo>
                  <a:pt x="333184" y="228600"/>
                </a:lnTo>
                <a:lnTo>
                  <a:pt x="319024" y="241300"/>
                </a:lnTo>
                <a:lnTo>
                  <a:pt x="319595" y="241300"/>
                </a:lnTo>
                <a:lnTo>
                  <a:pt x="305739" y="254000"/>
                </a:lnTo>
                <a:lnTo>
                  <a:pt x="306298" y="254000"/>
                </a:lnTo>
                <a:lnTo>
                  <a:pt x="292735" y="266700"/>
                </a:lnTo>
                <a:lnTo>
                  <a:pt x="293281" y="266700"/>
                </a:lnTo>
                <a:lnTo>
                  <a:pt x="280022" y="279400"/>
                </a:lnTo>
                <a:lnTo>
                  <a:pt x="280568" y="279400"/>
                </a:lnTo>
                <a:lnTo>
                  <a:pt x="267627" y="292100"/>
                </a:lnTo>
                <a:lnTo>
                  <a:pt x="268147" y="292100"/>
                </a:lnTo>
                <a:lnTo>
                  <a:pt x="255524" y="304800"/>
                </a:lnTo>
                <a:lnTo>
                  <a:pt x="256032" y="304800"/>
                </a:lnTo>
                <a:lnTo>
                  <a:pt x="243725" y="317500"/>
                </a:lnTo>
                <a:lnTo>
                  <a:pt x="244221" y="317500"/>
                </a:lnTo>
                <a:lnTo>
                  <a:pt x="232257" y="330200"/>
                </a:lnTo>
                <a:lnTo>
                  <a:pt x="232740" y="330200"/>
                </a:lnTo>
                <a:lnTo>
                  <a:pt x="221107" y="342900"/>
                </a:lnTo>
                <a:lnTo>
                  <a:pt x="221576" y="342900"/>
                </a:lnTo>
                <a:lnTo>
                  <a:pt x="210286" y="355600"/>
                </a:lnTo>
                <a:lnTo>
                  <a:pt x="210743" y="355600"/>
                </a:lnTo>
                <a:lnTo>
                  <a:pt x="199796" y="368300"/>
                </a:lnTo>
                <a:lnTo>
                  <a:pt x="200240" y="368300"/>
                </a:lnTo>
                <a:lnTo>
                  <a:pt x="189649" y="381000"/>
                </a:lnTo>
                <a:lnTo>
                  <a:pt x="190080" y="381000"/>
                </a:lnTo>
                <a:lnTo>
                  <a:pt x="179857" y="393700"/>
                </a:lnTo>
                <a:lnTo>
                  <a:pt x="180263" y="393700"/>
                </a:lnTo>
                <a:lnTo>
                  <a:pt x="170408" y="419100"/>
                </a:lnTo>
                <a:lnTo>
                  <a:pt x="170802" y="419100"/>
                </a:lnTo>
                <a:lnTo>
                  <a:pt x="161315" y="431800"/>
                </a:lnTo>
                <a:lnTo>
                  <a:pt x="161696" y="431800"/>
                </a:lnTo>
                <a:lnTo>
                  <a:pt x="152590" y="444500"/>
                </a:lnTo>
                <a:lnTo>
                  <a:pt x="152958" y="444500"/>
                </a:lnTo>
                <a:lnTo>
                  <a:pt x="144246" y="457200"/>
                </a:lnTo>
                <a:lnTo>
                  <a:pt x="144589" y="457200"/>
                </a:lnTo>
                <a:lnTo>
                  <a:pt x="140423" y="469900"/>
                </a:lnTo>
                <a:lnTo>
                  <a:pt x="136601" y="469900"/>
                </a:lnTo>
                <a:lnTo>
                  <a:pt x="128663" y="495300"/>
                </a:lnTo>
                <a:lnTo>
                  <a:pt x="128981" y="495300"/>
                </a:lnTo>
                <a:lnTo>
                  <a:pt x="121450" y="508000"/>
                </a:lnTo>
                <a:lnTo>
                  <a:pt x="121754" y="508000"/>
                </a:lnTo>
                <a:lnTo>
                  <a:pt x="114642" y="520700"/>
                </a:lnTo>
                <a:lnTo>
                  <a:pt x="114922" y="520700"/>
                </a:lnTo>
                <a:lnTo>
                  <a:pt x="108216" y="546100"/>
                </a:lnTo>
                <a:lnTo>
                  <a:pt x="108483" y="546100"/>
                </a:lnTo>
                <a:lnTo>
                  <a:pt x="102209" y="558800"/>
                </a:lnTo>
                <a:lnTo>
                  <a:pt x="102450" y="558800"/>
                </a:lnTo>
                <a:lnTo>
                  <a:pt x="96596" y="571500"/>
                </a:lnTo>
                <a:lnTo>
                  <a:pt x="96837" y="571500"/>
                </a:lnTo>
                <a:lnTo>
                  <a:pt x="91414" y="596900"/>
                </a:lnTo>
                <a:lnTo>
                  <a:pt x="91630" y="596900"/>
                </a:lnTo>
                <a:lnTo>
                  <a:pt x="86639" y="609600"/>
                </a:lnTo>
                <a:lnTo>
                  <a:pt x="86842" y="609600"/>
                </a:lnTo>
                <a:lnTo>
                  <a:pt x="82308" y="635000"/>
                </a:lnTo>
                <a:lnTo>
                  <a:pt x="82486" y="635000"/>
                </a:lnTo>
                <a:lnTo>
                  <a:pt x="78397" y="647700"/>
                </a:lnTo>
                <a:lnTo>
                  <a:pt x="78562" y="647700"/>
                </a:lnTo>
                <a:lnTo>
                  <a:pt x="76746" y="660400"/>
                </a:lnTo>
                <a:lnTo>
                  <a:pt x="75069" y="660400"/>
                </a:lnTo>
                <a:lnTo>
                  <a:pt x="72021" y="685800"/>
                </a:lnTo>
                <a:lnTo>
                  <a:pt x="69430" y="698500"/>
                </a:lnTo>
                <a:lnTo>
                  <a:pt x="67297" y="723900"/>
                </a:lnTo>
                <a:lnTo>
                  <a:pt x="65620" y="736600"/>
                </a:lnTo>
                <a:lnTo>
                  <a:pt x="64414" y="762000"/>
                </a:lnTo>
                <a:lnTo>
                  <a:pt x="63982" y="774700"/>
                </a:lnTo>
                <a:lnTo>
                  <a:pt x="63677" y="774700"/>
                </a:lnTo>
                <a:lnTo>
                  <a:pt x="63500" y="787400"/>
                </a:lnTo>
                <a:lnTo>
                  <a:pt x="63500" y="812800"/>
                </a:lnTo>
                <a:close/>
              </a:path>
              <a:path w="1607820" h="1600200">
                <a:moveTo>
                  <a:pt x="1471434" y="482600"/>
                </a:moveTo>
                <a:lnTo>
                  <a:pt x="1463103" y="457200"/>
                </a:lnTo>
                <a:lnTo>
                  <a:pt x="1463446" y="457200"/>
                </a:lnTo>
                <a:lnTo>
                  <a:pt x="1454734" y="444500"/>
                </a:lnTo>
                <a:lnTo>
                  <a:pt x="1455102" y="444500"/>
                </a:lnTo>
                <a:lnTo>
                  <a:pt x="1445983" y="431800"/>
                </a:lnTo>
                <a:lnTo>
                  <a:pt x="1446377" y="431800"/>
                </a:lnTo>
                <a:lnTo>
                  <a:pt x="1436890" y="419100"/>
                </a:lnTo>
                <a:lnTo>
                  <a:pt x="1437284" y="419100"/>
                </a:lnTo>
                <a:lnTo>
                  <a:pt x="1427429" y="393700"/>
                </a:lnTo>
                <a:lnTo>
                  <a:pt x="1427835" y="393700"/>
                </a:lnTo>
                <a:lnTo>
                  <a:pt x="1417612" y="381000"/>
                </a:lnTo>
                <a:lnTo>
                  <a:pt x="1418043" y="381000"/>
                </a:lnTo>
                <a:lnTo>
                  <a:pt x="1407452" y="368300"/>
                </a:lnTo>
                <a:lnTo>
                  <a:pt x="1407896" y="368300"/>
                </a:lnTo>
                <a:lnTo>
                  <a:pt x="1396949" y="355600"/>
                </a:lnTo>
                <a:lnTo>
                  <a:pt x="1397406" y="355600"/>
                </a:lnTo>
                <a:lnTo>
                  <a:pt x="1386116" y="342900"/>
                </a:lnTo>
                <a:lnTo>
                  <a:pt x="1386586" y="342900"/>
                </a:lnTo>
                <a:lnTo>
                  <a:pt x="1374952" y="330200"/>
                </a:lnTo>
                <a:lnTo>
                  <a:pt x="1375435" y="330200"/>
                </a:lnTo>
                <a:lnTo>
                  <a:pt x="1363472" y="317500"/>
                </a:lnTo>
                <a:lnTo>
                  <a:pt x="1363967" y="317500"/>
                </a:lnTo>
                <a:lnTo>
                  <a:pt x="1351661" y="304800"/>
                </a:lnTo>
                <a:lnTo>
                  <a:pt x="1352169" y="304800"/>
                </a:lnTo>
                <a:lnTo>
                  <a:pt x="1339545" y="292100"/>
                </a:lnTo>
                <a:lnTo>
                  <a:pt x="1340065" y="292100"/>
                </a:lnTo>
                <a:lnTo>
                  <a:pt x="1327124" y="279400"/>
                </a:lnTo>
                <a:lnTo>
                  <a:pt x="1327670" y="279400"/>
                </a:lnTo>
                <a:lnTo>
                  <a:pt x="1314411" y="266700"/>
                </a:lnTo>
                <a:lnTo>
                  <a:pt x="1314958" y="266700"/>
                </a:lnTo>
                <a:lnTo>
                  <a:pt x="1301394" y="254000"/>
                </a:lnTo>
                <a:lnTo>
                  <a:pt x="1301953" y="254000"/>
                </a:lnTo>
                <a:lnTo>
                  <a:pt x="1288097" y="241300"/>
                </a:lnTo>
                <a:lnTo>
                  <a:pt x="1288669" y="241300"/>
                </a:lnTo>
                <a:lnTo>
                  <a:pt x="1274508" y="228600"/>
                </a:lnTo>
                <a:lnTo>
                  <a:pt x="1275092" y="228600"/>
                </a:lnTo>
                <a:lnTo>
                  <a:pt x="1260652" y="215900"/>
                </a:lnTo>
                <a:lnTo>
                  <a:pt x="1261249" y="215900"/>
                </a:lnTo>
                <a:lnTo>
                  <a:pt x="1246517" y="203200"/>
                </a:lnTo>
                <a:lnTo>
                  <a:pt x="1247127" y="203200"/>
                </a:lnTo>
                <a:lnTo>
                  <a:pt x="1232128" y="190500"/>
                </a:lnTo>
                <a:lnTo>
                  <a:pt x="1232750" y="190500"/>
                </a:lnTo>
                <a:lnTo>
                  <a:pt x="1217485" y="177800"/>
                </a:lnTo>
                <a:lnTo>
                  <a:pt x="1203223" y="177800"/>
                </a:lnTo>
                <a:lnTo>
                  <a:pt x="1187424" y="165100"/>
                </a:lnTo>
                <a:lnTo>
                  <a:pt x="1188085" y="165100"/>
                </a:lnTo>
                <a:lnTo>
                  <a:pt x="1172032" y="152400"/>
                </a:lnTo>
                <a:lnTo>
                  <a:pt x="1157084" y="152400"/>
                </a:lnTo>
                <a:lnTo>
                  <a:pt x="1140561" y="139700"/>
                </a:lnTo>
                <a:lnTo>
                  <a:pt x="1141247" y="139700"/>
                </a:lnTo>
                <a:lnTo>
                  <a:pt x="1124483" y="127000"/>
                </a:lnTo>
                <a:lnTo>
                  <a:pt x="1108887" y="127000"/>
                </a:lnTo>
                <a:lnTo>
                  <a:pt x="1091679" y="114300"/>
                </a:lnTo>
                <a:lnTo>
                  <a:pt x="1237170" y="114300"/>
                </a:lnTo>
                <a:lnTo>
                  <a:pt x="1253337" y="127000"/>
                </a:lnTo>
                <a:lnTo>
                  <a:pt x="1284859" y="152400"/>
                </a:lnTo>
                <a:lnTo>
                  <a:pt x="1315224" y="177800"/>
                </a:lnTo>
                <a:lnTo>
                  <a:pt x="1344383" y="203200"/>
                </a:lnTo>
                <a:lnTo>
                  <a:pt x="1385773" y="241300"/>
                </a:lnTo>
                <a:lnTo>
                  <a:pt x="1424178" y="292100"/>
                </a:lnTo>
                <a:lnTo>
                  <a:pt x="1436281" y="304800"/>
                </a:lnTo>
                <a:lnTo>
                  <a:pt x="1448028" y="317500"/>
                </a:lnTo>
                <a:lnTo>
                  <a:pt x="1459420" y="330200"/>
                </a:lnTo>
                <a:lnTo>
                  <a:pt x="1470444" y="342900"/>
                </a:lnTo>
                <a:lnTo>
                  <a:pt x="1481086" y="368300"/>
                </a:lnTo>
                <a:lnTo>
                  <a:pt x="1491348" y="381000"/>
                </a:lnTo>
                <a:lnTo>
                  <a:pt x="1501228" y="393700"/>
                </a:lnTo>
                <a:lnTo>
                  <a:pt x="1510715" y="419100"/>
                </a:lnTo>
                <a:lnTo>
                  <a:pt x="1519796" y="431800"/>
                </a:lnTo>
                <a:lnTo>
                  <a:pt x="1528470" y="444500"/>
                </a:lnTo>
                <a:lnTo>
                  <a:pt x="1536725" y="469900"/>
                </a:lnTo>
                <a:lnTo>
                  <a:pt x="1471091" y="469900"/>
                </a:lnTo>
                <a:lnTo>
                  <a:pt x="1471434" y="482600"/>
                </a:lnTo>
                <a:close/>
              </a:path>
              <a:path w="1607820" h="1600200">
                <a:moveTo>
                  <a:pt x="136258" y="482600"/>
                </a:moveTo>
                <a:lnTo>
                  <a:pt x="136601" y="469900"/>
                </a:lnTo>
                <a:lnTo>
                  <a:pt x="140423" y="469900"/>
                </a:lnTo>
                <a:lnTo>
                  <a:pt x="136258" y="482600"/>
                </a:lnTo>
                <a:close/>
              </a:path>
              <a:path w="1607820" h="1600200">
                <a:moveTo>
                  <a:pt x="1532763" y="673100"/>
                </a:moveTo>
                <a:lnTo>
                  <a:pt x="1529130" y="647700"/>
                </a:lnTo>
                <a:lnTo>
                  <a:pt x="1529295" y="647700"/>
                </a:lnTo>
                <a:lnTo>
                  <a:pt x="1525206" y="635000"/>
                </a:lnTo>
                <a:lnTo>
                  <a:pt x="1525384" y="635000"/>
                </a:lnTo>
                <a:lnTo>
                  <a:pt x="1520850" y="609600"/>
                </a:lnTo>
                <a:lnTo>
                  <a:pt x="1521053" y="609600"/>
                </a:lnTo>
                <a:lnTo>
                  <a:pt x="1516062" y="596900"/>
                </a:lnTo>
                <a:lnTo>
                  <a:pt x="1516278" y="596900"/>
                </a:lnTo>
                <a:lnTo>
                  <a:pt x="1510855" y="571500"/>
                </a:lnTo>
                <a:lnTo>
                  <a:pt x="1511096" y="571500"/>
                </a:lnTo>
                <a:lnTo>
                  <a:pt x="1505242" y="558800"/>
                </a:lnTo>
                <a:lnTo>
                  <a:pt x="1505483" y="558800"/>
                </a:lnTo>
                <a:lnTo>
                  <a:pt x="1499209" y="546100"/>
                </a:lnTo>
                <a:lnTo>
                  <a:pt x="1499476" y="546100"/>
                </a:lnTo>
                <a:lnTo>
                  <a:pt x="1492770" y="520700"/>
                </a:lnTo>
                <a:lnTo>
                  <a:pt x="1493050" y="520700"/>
                </a:lnTo>
                <a:lnTo>
                  <a:pt x="1485938" y="508000"/>
                </a:lnTo>
                <a:lnTo>
                  <a:pt x="1486242" y="508000"/>
                </a:lnTo>
                <a:lnTo>
                  <a:pt x="1478711" y="495300"/>
                </a:lnTo>
                <a:lnTo>
                  <a:pt x="1479029" y="495300"/>
                </a:lnTo>
                <a:lnTo>
                  <a:pt x="1471091" y="469900"/>
                </a:lnTo>
                <a:lnTo>
                  <a:pt x="1536725" y="469900"/>
                </a:lnTo>
                <a:lnTo>
                  <a:pt x="1544574" y="482600"/>
                </a:lnTo>
                <a:lnTo>
                  <a:pt x="1551990" y="508000"/>
                </a:lnTo>
                <a:lnTo>
                  <a:pt x="1558963" y="520700"/>
                </a:lnTo>
                <a:lnTo>
                  <a:pt x="1565516" y="533400"/>
                </a:lnTo>
                <a:lnTo>
                  <a:pt x="1571612" y="558800"/>
                </a:lnTo>
                <a:lnTo>
                  <a:pt x="1577263" y="571500"/>
                </a:lnTo>
                <a:lnTo>
                  <a:pt x="1582445" y="596900"/>
                </a:lnTo>
                <a:lnTo>
                  <a:pt x="1587169" y="622300"/>
                </a:lnTo>
                <a:lnTo>
                  <a:pt x="1591424" y="635000"/>
                </a:lnTo>
                <a:lnTo>
                  <a:pt x="1595208" y="660400"/>
                </a:lnTo>
                <a:lnTo>
                  <a:pt x="1532623" y="660400"/>
                </a:lnTo>
                <a:lnTo>
                  <a:pt x="1532763" y="673100"/>
                </a:lnTo>
                <a:close/>
              </a:path>
              <a:path w="1607820" h="1600200">
                <a:moveTo>
                  <a:pt x="74930" y="673100"/>
                </a:moveTo>
                <a:lnTo>
                  <a:pt x="75069" y="660400"/>
                </a:lnTo>
                <a:lnTo>
                  <a:pt x="76746" y="660400"/>
                </a:lnTo>
                <a:lnTo>
                  <a:pt x="74930" y="673100"/>
                </a:lnTo>
                <a:close/>
              </a:path>
              <a:path w="1607820" h="1600200">
                <a:moveTo>
                  <a:pt x="1607693" y="812800"/>
                </a:moveTo>
                <a:lnTo>
                  <a:pt x="1544193" y="812800"/>
                </a:lnTo>
                <a:lnTo>
                  <a:pt x="1544193" y="787400"/>
                </a:lnTo>
                <a:lnTo>
                  <a:pt x="1544015" y="774700"/>
                </a:lnTo>
                <a:lnTo>
                  <a:pt x="1543723" y="774700"/>
                </a:lnTo>
                <a:lnTo>
                  <a:pt x="1543316" y="762000"/>
                </a:lnTo>
                <a:lnTo>
                  <a:pt x="1542122" y="736600"/>
                </a:lnTo>
                <a:lnTo>
                  <a:pt x="1540471" y="723900"/>
                </a:lnTo>
                <a:lnTo>
                  <a:pt x="1538363" y="698500"/>
                </a:lnTo>
                <a:lnTo>
                  <a:pt x="1535785" y="685800"/>
                </a:lnTo>
                <a:lnTo>
                  <a:pt x="1532623" y="660400"/>
                </a:lnTo>
                <a:lnTo>
                  <a:pt x="1595208" y="660400"/>
                </a:lnTo>
                <a:lnTo>
                  <a:pt x="1598498" y="673100"/>
                </a:lnTo>
                <a:lnTo>
                  <a:pt x="1601304" y="698500"/>
                </a:lnTo>
                <a:lnTo>
                  <a:pt x="1603603" y="711200"/>
                </a:lnTo>
                <a:lnTo>
                  <a:pt x="1605419" y="736600"/>
                </a:lnTo>
                <a:lnTo>
                  <a:pt x="1606702" y="762000"/>
                </a:lnTo>
                <a:lnTo>
                  <a:pt x="1607172" y="762000"/>
                </a:lnTo>
                <a:lnTo>
                  <a:pt x="1607489" y="774700"/>
                </a:lnTo>
                <a:lnTo>
                  <a:pt x="1607693" y="787400"/>
                </a:lnTo>
                <a:lnTo>
                  <a:pt x="1607693" y="812800"/>
                </a:lnTo>
                <a:close/>
              </a:path>
              <a:path w="1607820" h="1600200">
                <a:moveTo>
                  <a:pt x="451281" y="1447800"/>
                </a:moveTo>
                <a:lnTo>
                  <a:pt x="322834" y="1447800"/>
                </a:lnTo>
                <a:lnTo>
                  <a:pt x="307505" y="1435100"/>
                </a:lnTo>
                <a:lnTo>
                  <a:pt x="277736" y="1409700"/>
                </a:lnTo>
                <a:lnTo>
                  <a:pt x="249186" y="1384300"/>
                </a:lnTo>
                <a:lnTo>
                  <a:pt x="221919" y="1346200"/>
                </a:lnTo>
                <a:lnTo>
                  <a:pt x="208788" y="1333500"/>
                </a:lnTo>
                <a:lnTo>
                  <a:pt x="171411" y="1295400"/>
                </a:lnTo>
                <a:lnTo>
                  <a:pt x="148272" y="1257300"/>
                </a:lnTo>
                <a:lnTo>
                  <a:pt x="137248" y="1244600"/>
                </a:lnTo>
                <a:lnTo>
                  <a:pt x="126606" y="1231900"/>
                </a:lnTo>
                <a:lnTo>
                  <a:pt x="116344" y="1219200"/>
                </a:lnTo>
                <a:lnTo>
                  <a:pt x="106464" y="1193800"/>
                </a:lnTo>
                <a:lnTo>
                  <a:pt x="96977" y="1181100"/>
                </a:lnTo>
                <a:lnTo>
                  <a:pt x="87896" y="1168400"/>
                </a:lnTo>
                <a:lnTo>
                  <a:pt x="79222" y="1143000"/>
                </a:lnTo>
                <a:lnTo>
                  <a:pt x="70967" y="1130300"/>
                </a:lnTo>
                <a:lnTo>
                  <a:pt x="63119" y="1104900"/>
                </a:lnTo>
                <a:lnTo>
                  <a:pt x="55702" y="1092200"/>
                </a:lnTo>
                <a:lnTo>
                  <a:pt x="48729" y="1079500"/>
                </a:lnTo>
                <a:lnTo>
                  <a:pt x="42176" y="1054100"/>
                </a:lnTo>
                <a:lnTo>
                  <a:pt x="36080" y="1041400"/>
                </a:lnTo>
                <a:lnTo>
                  <a:pt x="30429" y="1016000"/>
                </a:lnTo>
                <a:lnTo>
                  <a:pt x="25247" y="1003300"/>
                </a:lnTo>
                <a:lnTo>
                  <a:pt x="20523" y="977900"/>
                </a:lnTo>
                <a:lnTo>
                  <a:pt x="16268" y="965200"/>
                </a:lnTo>
                <a:lnTo>
                  <a:pt x="12484" y="939800"/>
                </a:lnTo>
                <a:lnTo>
                  <a:pt x="9194" y="914400"/>
                </a:lnTo>
                <a:lnTo>
                  <a:pt x="6388" y="901700"/>
                </a:lnTo>
                <a:lnTo>
                  <a:pt x="4076" y="876300"/>
                </a:lnTo>
                <a:lnTo>
                  <a:pt x="2273" y="863600"/>
                </a:lnTo>
                <a:lnTo>
                  <a:pt x="990" y="838200"/>
                </a:lnTo>
                <a:lnTo>
                  <a:pt x="520" y="825500"/>
                </a:lnTo>
                <a:lnTo>
                  <a:pt x="203" y="812800"/>
                </a:lnTo>
                <a:lnTo>
                  <a:pt x="63677" y="812800"/>
                </a:lnTo>
                <a:lnTo>
                  <a:pt x="63969" y="825500"/>
                </a:lnTo>
                <a:lnTo>
                  <a:pt x="64376" y="838200"/>
                </a:lnTo>
                <a:lnTo>
                  <a:pt x="65557" y="850900"/>
                </a:lnTo>
                <a:lnTo>
                  <a:pt x="67221" y="876300"/>
                </a:lnTo>
                <a:lnTo>
                  <a:pt x="69329" y="889000"/>
                </a:lnTo>
                <a:lnTo>
                  <a:pt x="71907" y="914400"/>
                </a:lnTo>
                <a:lnTo>
                  <a:pt x="75069" y="927100"/>
                </a:lnTo>
                <a:lnTo>
                  <a:pt x="74930" y="927100"/>
                </a:lnTo>
                <a:lnTo>
                  <a:pt x="78562" y="952500"/>
                </a:lnTo>
                <a:lnTo>
                  <a:pt x="78397" y="952500"/>
                </a:lnTo>
                <a:lnTo>
                  <a:pt x="82486" y="965200"/>
                </a:lnTo>
                <a:lnTo>
                  <a:pt x="82308" y="965200"/>
                </a:lnTo>
                <a:lnTo>
                  <a:pt x="86842" y="977900"/>
                </a:lnTo>
                <a:lnTo>
                  <a:pt x="86639" y="977900"/>
                </a:lnTo>
                <a:lnTo>
                  <a:pt x="91630" y="1003300"/>
                </a:lnTo>
                <a:lnTo>
                  <a:pt x="91414" y="1003300"/>
                </a:lnTo>
                <a:lnTo>
                  <a:pt x="96837" y="1016000"/>
                </a:lnTo>
                <a:lnTo>
                  <a:pt x="96596" y="1016000"/>
                </a:lnTo>
                <a:lnTo>
                  <a:pt x="102450" y="1041400"/>
                </a:lnTo>
                <a:lnTo>
                  <a:pt x="105346" y="1041400"/>
                </a:lnTo>
                <a:lnTo>
                  <a:pt x="108483" y="1054100"/>
                </a:lnTo>
                <a:lnTo>
                  <a:pt x="108216" y="1054100"/>
                </a:lnTo>
                <a:lnTo>
                  <a:pt x="114922" y="1066800"/>
                </a:lnTo>
                <a:lnTo>
                  <a:pt x="114642" y="1066800"/>
                </a:lnTo>
                <a:lnTo>
                  <a:pt x="121754" y="1092200"/>
                </a:lnTo>
                <a:lnTo>
                  <a:pt x="125215" y="1092200"/>
                </a:lnTo>
                <a:lnTo>
                  <a:pt x="128981" y="1104900"/>
                </a:lnTo>
                <a:lnTo>
                  <a:pt x="128663" y="1104900"/>
                </a:lnTo>
                <a:lnTo>
                  <a:pt x="136601" y="1117600"/>
                </a:lnTo>
                <a:lnTo>
                  <a:pt x="136258" y="1117600"/>
                </a:lnTo>
                <a:lnTo>
                  <a:pt x="144589" y="1130300"/>
                </a:lnTo>
                <a:lnTo>
                  <a:pt x="144246" y="1130300"/>
                </a:lnTo>
                <a:lnTo>
                  <a:pt x="152958" y="1155700"/>
                </a:lnTo>
                <a:lnTo>
                  <a:pt x="152590" y="1155700"/>
                </a:lnTo>
                <a:lnTo>
                  <a:pt x="161696" y="1168400"/>
                </a:lnTo>
                <a:lnTo>
                  <a:pt x="161315" y="1168400"/>
                </a:lnTo>
                <a:lnTo>
                  <a:pt x="170802" y="1181100"/>
                </a:lnTo>
                <a:lnTo>
                  <a:pt x="170408" y="1181100"/>
                </a:lnTo>
                <a:lnTo>
                  <a:pt x="180263" y="1193800"/>
                </a:lnTo>
                <a:lnTo>
                  <a:pt x="179857" y="1193800"/>
                </a:lnTo>
                <a:lnTo>
                  <a:pt x="190080" y="1206500"/>
                </a:lnTo>
                <a:lnTo>
                  <a:pt x="189649" y="1206500"/>
                </a:lnTo>
                <a:lnTo>
                  <a:pt x="200240" y="1231900"/>
                </a:lnTo>
                <a:lnTo>
                  <a:pt x="199796" y="1231900"/>
                </a:lnTo>
                <a:lnTo>
                  <a:pt x="210743" y="1244600"/>
                </a:lnTo>
                <a:lnTo>
                  <a:pt x="210286" y="1244600"/>
                </a:lnTo>
                <a:lnTo>
                  <a:pt x="221576" y="1257300"/>
                </a:lnTo>
                <a:lnTo>
                  <a:pt x="221107" y="1257300"/>
                </a:lnTo>
                <a:lnTo>
                  <a:pt x="232740" y="1270000"/>
                </a:lnTo>
                <a:lnTo>
                  <a:pt x="232257" y="1270000"/>
                </a:lnTo>
                <a:lnTo>
                  <a:pt x="244221" y="1282700"/>
                </a:lnTo>
                <a:lnTo>
                  <a:pt x="243725" y="1282700"/>
                </a:lnTo>
                <a:lnTo>
                  <a:pt x="256032" y="1295400"/>
                </a:lnTo>
                <a:lnTo>
                  <a:pt x="255524" y="1295400"/>
                </a:lnTo>
                <a:lnTo>
                  <a:pt x="268147" y="1308100"/>
                </a:lnTo>
                <a:lnTo>
                  <a:pt x="267627" y="1308100"/>
                </a:lnTo>
                <a:lnTo>
                  <a:pt x="280568" y="1320800"/>
                </a:lnTo>
                <a:lnTo>
                  <a:pt x="280022" y="1320800"/>
                </a:lnTo>
                <a:lnTo>
                  <a:pt x="293281" y="1333500"/>
                </a:lnTo>
                <a:lnTo>
                  <a:pt x="292735" y="1333500"/>
                </a:lnTo>
                <a:lnTo>
                  <a:pt x="306298" y="1346200"/>
                </a:lnTo>
                <a:lnTo>
                  <a:pt x="305739" y="1346200"/>
                </a:lnTo>
                <a:lnTo>
                  <a:pt x="319595" y="1358900"/>
                </a:lnTo>
                <a:lnTo>
                  <a:pt x="319024" y="1358900"/>
                </a:lnTo>
                <a:lnTo>
                  <a:pt x="333184" y="1371600"/>
                </a:lnTo>
                <a:lnTo>
                  <a:pt x="332600" y="1371600"/>
                </a:lnTo>
                <a:lnTo>
                  <a:pt x="347040" y="1384300"/>
                </a:lnTo>
                <a:lnTo>
                  <a:pt x="346443" y="1384300"/>
                </a:lnTo>
                <a:lnTo>
                  <a:pt x="361162" y="1397000"/>
                </a:lnTo>
                <a:lnTo>
                  <a:pt x="374942" y="1397000"/>
                </a:lnTo>
                <a:lnTo>
                  <a:pt x="390207" y="1409700"/>
                </a:lnTo>
                <a:lnTo>
                  <a:pt x="389585" y="1409700"/>
                </a:lnTo>
                <a:lnTo>
                  <a:pt x="405117" y="1422400"/>
                </a:lnTo>
                <a:lnTo>
                  <a:pt x="404469" y="1422400"/>
                </a:lnTo>
                <a:lnTo>
                  <a:pt x="420268" y="1435100"/>
                </a:lnTo>
                <a:lnTo>
                  <a:pt x="434987" y="1435100"/>
                </a:lnTo>
                <a:lnTo>
                  <a:pt x="451281" y="1447800"/>
                </a:lnTo>
                <a:close/>
              </a:path>
              <a:path w="1607820" h="1600200">
                <a:moveTo>
                  <a:pt x="1571612" y="1041400"/>
                </a:moveTo>
                <a:lnTo>
                  <a:pt x="1505242" y="1041400"/>
                </a:lnTo>
                <a:lnTo>
                  <a:pt x="1511096" y="1016000"/>
                </a:lnTo>
                <a:lnTo>
                  <a:pt x="1510855" y="1016000"/>
                </a:lnTo>
                <a:lnTo>
                  <a:pt x="1516278" y="1003300"/>
                </a:lnTo>
                <a:lnTo>
                  <a:pt x="1516062" y="1003300"/>
                </a:lnTo>
                <a:lnTo>
                  <a:pt x="1521053" y="977900"/>
                </a:lnTo>
                <a:lnTo>
                  <a:pt x="1520850" y="977900"/>
                </a:lnTo>
                <a:lnTo>
                  <a:pt x="1525384" y="965200"/>
                </a:lnTo>
                <a:lnTo>
                  <a:pt x="1525206" y="965200"/>
                </a:lnTo>
                <a:lnTo>
                  <a:pt x="1529295" y="952500"/>
                </a:lnTo>
                <a:lnTo>
                  <a:pt x="1529130" y="952500"/>
                </a:lnTo>
                <a:lnTo>
                  <a:pt x="1532763" y="927100"/>
                </a:lnTo>
                <a:lnTo>
                  <a:pt x="1532623" y="927100"/>
                </a:lnTo>
                <a:lnTo>
                  <a:pt x="1535671" y="914400"/>
                </a:lnTo>
                <a:lnTo>
                  <a:pt x="1538262" y="889000"/>
                </a:lnTo>
                <a:lnTo>
                  <a:pt x="1540395" y="876300"/>
                </a:lnTo>
                <a:lnTo>
                  <a:pt x="1542072" y="850900"/>
                </a:lnTo>
                <a:lnTo>
                  <a:pt x="1543278" y="838200"/>
                </a:lnTo>
                <a:lnTo>
                  <a:pt x="1543710" y="825500"/>
                </a:lnTo>
                <a:lnTo>
                  <a:pt x="1544015" y="812800"/>
                </a:lnTo>
                <a:lnTo>
                  <a:pt x="1607489" y="812800"/>
                </a:lnTo>
                <a:lnTo>
                  <a:pt x="1607172" y="825500"/>
                </a:lnTo>
                <a:lnTo>
                  <a:pt x="1606702" y="838200"/>
                </a:lnTo>
                <a:lnTo>
                  <a:pt x="1605419" y="863600"/>
                </a:lnTo>
                <a:lnTo>
                  <a:pt x="1603603" y="876300"/>
                </a:lnTo>
                <a:lnTo>
                  <a:pt x="1601304" y="901700"/>
                </a:lnTo>
                <a:lnTo>
                  <a:pt x="1598498" y="914400"/>
                </a:lnTo>
                <a:lnTo>
                  <a:pt x="1595208" y="939800"/>
                </a:lnTo>
                <a:lnTo>
                  <a:pt x="1591424" y="965200"/>
                </a:lnTo>
                <a:lnTo>
                  <a:pt x="1587169" y="977900"/>
                </a:lnTo>
                <a:lnTo>
                  <a:pt x="1582445" y="1003300"/>
                </a:lnTo>
                <a:lnTo>
                  <a:pt x="1577263" y="1016000"/>
                </a:lnTo>
                <a:lnTo>
                  <a:pt x="1571612" y="1041400"/>
                </a:lnTo>
                <a:close/>
              </a:path>
              <a:path w="1607820" h="1600200">
                <a:moveTo>
                  <a:pt x="105346" y="1041400"/>
                </a:moveTo>
                <a:lnTo>
                  <a:pt x="102450" y="1041400"/>
                </a:lnTo>
                <a:lnTo>
                  <a:pt x="102209" y="1028700"/>
                </a:lnTo>
                <a:lnTo>
                  <a:pt x="105346" y="1041400"/>
                </a:lnTo>
                <a:close/>
              </a:path>
              <a:path w="1607820" h="1600200">
                <a:moveTo>
                  <a:pt x="1551990" y="1092200"/>
                </a:moveTo>
                <a:lnTo>
                  <a:pt x="1485938" y="1092200"/>
                </a:lnTo>
                <a:lnTo>
                  <a:pt x="1493050" y="1066800"/>
                </a:lnTo>
                <a:lnTo>
                  <a:pt x="1492770" y="1066800"/>
                </a:lnTo>
                <a:lnTo>
                  <a:pt x="1499476" y="1054100"/>
                </a:lnTo>
                <a:lnTo>
                  <a:pt x="1499209" y="1054100"/>
                </a:lnTo>
                <a:lnTo>
                  <a:pt x="1505483" y="1028700"/>
                </a:lnTo>
                <a:lnTo>
                  <a:pt x="1505242" y="1041400"/>
                </a:lnTo>
                <a:lnTo>
                  <a:pt x="1571612" y="1041400"/>
                </a:lnTo>
                <a:lnTo>
                  <a:pt x="1565516" y="1054100"/>
                </a:lnTo>
                <a:lnTo>
                  <a:pt x="1558963" y="1079500"/>
                </a:lnTo>
                <a:lnTo>
                  <a:pt x="1551990" y="1092200"/>
                </a:lnTo>
                <a:close/>
              </a:path>
              <a:path w="1607820" h="1600200">
                <a:moveTo>
                  <a:pt x="125215" y="1092200"/>
                </a:moveTo>
                <a:lnTo>
                  <a:pt x="121754" y="1092200"/>
                </a:lnTo>
                <a:lnTo>
                  <a:pt x="121450" y="1079500"/>
                </a:lnTo>
                <a:lnTo>
                  <a:pt x="125215" y="1092200"/>
                </a:lnTo>
                <a:close/>
              </a:path>
              <a:path w="1607820" h="1600200">
                <a:moveTo>
                  <a:pt x="1284859" y="1447800"/>
                </a:moveTo>
                <a:lnTo>
                  <a:pt x="1156411" y="1447800"/>
                </a:lnTo>
                <a:lnTo>
                  <a:pt x="1172705" y="1435100"/>
                </a:lnTo>
                <a:lnTo>
                  <a:pt x="1187424" y="1435100"/>
                </a:lnTo>
                <a:lnTo>
                  <a:pt x="1203223" y="1422400"/>
                </a:lnTo>
                <a:lnTo>
                  <a:pt x="1202575" y="1422400"/>
                </a:lnTo>
                <a:lnTo>
                  <a:pt x="1218107" y="1409700"/>
                </a:lnTo>
                <a:lnTo>
                  <a:pt x="1217485" y="1409700"/>
                </a:lnTo>
                <a:lnTo>
                  <a:pt x="1232750" y="1397000"/>
                </a:lnTo>
                <a:lnTo>
                  <a:pt x="1246517" y="1397000"/>
                </a:lnTo>
                <a:lnTo>
                  <a:pt x="1261249" y="1384300"/>
                </a:lnTo>
                <a:lnTo>
                  <a:pt x="1260652" y="1384300"/>
                </a:lnTo>
                <a:lnTo>
                  <a:pt x="1275092" y="1371600"/>
                </a:lnTo>
                <a:lnTo>
                  <a:pt x="1274508" y="1371600"/>
                </a:lnTo>
                <a:lnTo>
                  <a:pt x="1288669" y="1358900"/>
                </a:lnTo>
                <a:lnTo>
                  <a:pt x="1288097" y="1358900"/>
                </a:lnTo>
                <a:lnTo>
                  <a:pt x="1301953" y="1346200"/>
                </a:lnTo>
                <a:lnTo>
                  <a:pt x="1301394" y="1346200"/>
                </a:lnTo>
                <a:lnTo>
                  <a:pt x="1314958" y="1333500"/>
                </a:lnTo>
                <a:lnTo>
                  <a:pt x="1314411" y="1333500"/>
                </a:lnTo>
                <a:lnTo>
                  <a:pt x="1327670" y="1320800"/>
                </a:lnTo>
                <a:lnTo>
                  <a:pt x="1327124" y="1320800"/>
                </a:lnTo>
                <a:lnTo>
                  <a:pt x="1340065" y="1308100"/>
                </a:lnTo>
                <a:lnTo>
                  <a:pt x="1339545" y="1308100"/>
                </a:lnTo>
                <a:lnTo>
                  <a:pt x="1352169" y="1295400"/>
                </a:lnTo>
                <a:lnTo>
                  <a:pt x="1351661" y="1295400"/>
                </a:lnTo>
                <a:lnTo>
                  <a:pt x="1363967" y="1282700"/>
                </a:lnTo>
                <a:lnTo>
                  <a:pt x="1363472" y="1282700"/>
                </a:lnTo>
                <a:lnTo>
                  <a:pt x="1375435" y="1270000"/>
                </a:lnTo>
                <a:lnTo>
                  <a:pt x="1374952" y="1270000"/>
                </a:lnTo>
                <a:lnTo>
                  <a:pt x="1386586" y="1257300"/>
                </a:lnTo>
                <a:lnTo>
                  <a:pt x="1386116" y="1257300"/>
                </a:lnTo>
                <a:lnTo>
                  <a:pt x="1397406" y="1244600"/>
                </a:lnTo>
                <a:lnTo>
                  <a:pt x="1396949" y="1244600"/>
                </a:lnTo>
                <a:lnTo>
                  <a:pt x="1407896" y="1231900"/>
                </a:lnTo>
                <a:lnTo>
                  <a:pt x="1407452" y="1231900"/>
                </a:lnTo>
                <a:lnTo>
                  <a:pt x="1418043" y="1206500"/>
                </a:lnTo>
                <a:lnTo>
                  <a:pt x="1417612" y="1206500"/>
                </a:lnTo>
                <a:lnTo>
                  <a:pt x="1427835" y="1193800"/>
                </a:lnTo>
                <a:lnTo>
                  <a:pt x="1427429" y="1193800"/>
                </a:lnTo>
                <a:lnTo>
                  <a:pt x="1437284" y="1181100"/>
                </a:lnTo>
                <a:lnTo>
                  <a:pt x="1436890" y="1181100"/>
                </a:lnTo>
                <a:lnTo>
                  <a:pt x="1446377" y="1168400"/>
                </a:lnTo>
                <a:lnTo>
                  <a:pt x="1445983" y="1168400"/>
                </a:lnTo>
                <a:lnTo>
                  <a:pt x="1455102" y="1155700"/>
                </a:lnTo>
                <a:lnTo>
                  <a:pt x="1454734" y="1155700"/>
                </a:lnTo>
                <a:lnTo>
                  <a:pt x="1463446" y="1130300"/>
                </a:lnTo>
                <a:lnTo>
                  <a:pt x="1463103" y="1130300"/>
                </a:lnTo>
                <a:lnTo>
                  <a:pt x="1471434" y="1117600"/>
                </a:lnTo>
                <a:lnTo>
                  <a:pt x="1471091" y="1117600"/>
                </a:lnTo>
                <a:lnTo>
                  <a:pt x="1479029" y="1104900"/>
                </a:lnTo>
                <a:lnTo>
                  <a:pt x="1478711" y="1104900"/>
                </a:lnTo>
                <a:lnTo>
                  <a:pt x="1486242" y="1079500"/>
                </a:lnTo>
                <a:lnTo>
                  <a:pt x="1485938" y="1092200"/>
                </a:lnTo>
                <a:lnTo>
                  <a:pt x="1551990" y="1092200"/>
                </a:lnTo>
                <a:lnTo>
                  <a:pt x="1544574" y="1104900"/>
                </a:lnTo>
                <a:lnTo>
                  <a:pt x="1536725" y="1130300"/>
                </a:lnTo>
                <a:lnTo>
                  <a:pt x="1528470" y="1143000"/>
                </a:lnTo>
                <a:lnTo>
                  <a:pt x="1519796" y="1168400"/>
                </a:lnTo>
                <a:lnTo>
                  <a:pt x="1510715" y="1181100"/>
                </a:lnTo>
                <a:lnTo>
                  <a:pt x="1501228" y="1193800"/>
                </a:lnTo>
                <a:lnTo>
                  <a:pt x="1491348" y="1219200"/>
                </a:lnTo>
                <a:lnTo>
                  <a:pt x="1481086" y="1231900"/>
                </a:lnTo>
                <a:lnTo>
                  <a:pt x="1470444" y="1244600"/>
                </a:lnTo>
                <a:lnTo>
                  <a:pt x="1459420" y="1257300"/>
                </a:lnTo>
                <a:lnTo>
                  <a:pt x="1448028" y="1282700"/>
                </a:lnTo>
                <a:lnTo>
                  <a:pt x="1411719" y="1320800"/>
                </a:lnTo>
                <a:lnTo>
                  <a:pt x="1385773" y="1346200"/>
                </a:lnTo>
                <a:lnTo>
                  <a:pt x="1372298" y="1371600"/>
                </a:lnTo>
                <a:lnTo>
                  <a:pt x="1329956" y="1409700"/>
                </a:lnTo>
                <a:lnTo>
                  <a:pt x="1300187" y="1435100"/>
                </a:lnTo>
                <a:lnTo>
                  <a:pt x="1284859" y="1447800"/>
                </a:lnTo>
                <a:close/>
              </a:path>
              <a:path w="1607820" h="1600200">
                <a:moveTo>
                  <a:pt x="375564" y="1397000"/>
                </a:moveTo>
                <a:lnTo>
                  <a:pt x="361162" y="1397000"/>
                </a:lnTo>
                <a:lnTo>
                  <a:pt x="360565" y="1384300"/>
                </a:lnTo>
                <a:lnTo>
                  <a:pt x="375564" y="1397000"/>
                </a:lnTo>
                <a:close/>
              </a:path>
              <a:path w="1607820" h="1600200">
                <a:moveTo>
                  <a:pt x="1246517" y="1397000"/>
                </a:moveTo>
                <a:lnTo>
                  <a:pt x="1232128" y="1397000"/>
                </a:lnTo>
                <a:lnTo>
                  <a:pt x="1247127" y="1384300"/>
                </a:lnTo>
                <a:lnTo>
                  <a:pt x="1246517" y="1397000"/>
                </a:lnTo>
                <a:close/>
              </a:path>
              <a:path w="1607820" h="1600200">
                <a:moveTo>
                  <a:pt x="549630" y="1498600"/>
                </a:moveTo>
                <a:lnTo>
                  <a:pt x="403669" y="1498600"/>
                </a:lnTo>
                <a:lnTo>
                  <a:pt x="386969" y="1485900"/>
                </a:lnTo>
                <a:lnTo>
                  <a:pt x="370522" y="1473200"/>
                </a:lnTo>
                <a:lnTo>
                  <a:pt x="354355" y="1460500"/>
                </a:lnTo>
                <a:lnTo>
                  <a:pt x="338455" y="1447800"/>
                </a:lnTo>
                <a:lnTo>
                  <a:pt x="450608" y="1447800"/>
                </a:lnTo>
                <a:lnTo>
                  <a:pt x="467131" y="1460500"/>
                </a:lnTo>
                <a:lnTo>
                  <a:pt x="482511" y="1460500"/>
                </a:lnTo>
                <a:lnTo>
                  <a:pt x="499503" y="1473200"/>
                </a:lnTo>
                <a:lnTo>
                  <a:pt x="498805" y="1473200"/>
                </a:lnTo>
                <a:lnTo>
                  <a:pt x="516013" y="1485900"/>
                </a:lnTo>
                <a:lnTo>
                  <a:pt x="532003" y="1485900"/>
                </a:lnTo>
                <a:lnTo>
                  <a:pt x="549630" y="1498600"/>
                </a:lnTo>
                <a:close/>
              </a:path>
              <a:path w="1607820" h="1600200">
                <a:moveTo>
                  <a:pt x="1204023" y="1498600"/>
                </a:moveTo>
                <a:lnTo>
                  <a:pt x="1058062" y="1498600"/>
                </a:lnTo>
                <a:lnTo>
                  <a:pt x="1075690" y="1485900"/>
                </a:lnTo>
                <a:lnTo>
                  <a:pt x="1091679" y="1485900"/>
                </a:lnTo>
                <a:lnTo>
                  <a:pt x="1108887" y="1473200"/>
                </a:lnTo>
                <a:lnTo>
                  <a:pt x="1108189" y="1473200"/>
                </a:lnTo>
                <a:lnTo>
                  <a:pt x="1125181" y="1460500"/>
                </a:lnTo>
                <a:lnTo>
                  <a:pt x="1140561" y="1460500"/>
                </a:lnTo>
                <a:lnTo>
                  <a:pt x="1157084" y="1447800"/>
                </a:lnTo>
                <a:lnTo>
                  <a:pt x="1269238" y="1447800"/>
                </a:lnTo>
                <a:lnTo>
                  <a:pt x="1253337" y="1460500"/>
                </a:lnTo>
                <a:lnTo>
                  <a:pt x="1237170" y="1473200"/>
                </a:lnTo>
                <a:lnTo>
                  <a:pt x="1220724" y="1485900"/>
                </a:lnTo>
                <a:lnTo>
                  <a:pt x="1204023" y="1498600"/>
                </a:lnTo>
                <a:close/>
              </a:path>
              <a:path w="1607820" h="1600200">
                <a:moveTo>
                  <a:pt x="709904" y="1536700"/>
                </a:moveTo>
                <a:lnTo>
                  <a:pt x="472998" y="1536700"/>
                </a:lnTo>
                <a:lnTo>
                  <a:pt x="455295" y="1524000"/>
                </a:lnTo>
                <a:lnTo>
                  <a:pt x="437845" y="1511300"/>
                </a:lnTo>
                <a:lnTo>
                  <a:pt x="420636" y="1498600"/>
                </a:lnTo>
                <a:lnTo>
                  <a:pt x="583285" y="1498600"/>
                </a:lnTo>
                <a:lnTo>
                  <a:pt x="601510" y="1511300"/>
                </a:lnTo>
                <a:lnTo>
                  <a:pt x="618401" y="1511300"/>
                </a:lnTo>
                <a:lnTo>
                  <a:pt x="636993" y="1524000"/>
                </a:lnTo>
                <a:lnTo>
                  <a:pt x="690651" y="1524000"/>
                </a:lnTo>
                <a:lnTo>
                  <a:pt x="709904" y="1536700"/>
                </a:lnTo>
                <a:close/>
              </a:path>
              <a:path w="1607820" h="1600200">
                <a:moveTo>
                  <a:pt x="1134694" y="1536700"/>
                </a:moveTo>
                <a:lnTo>
                  <a:pt x="897788" y="1536700"/>
                </a:lnTo>
                <a:lnTo>
                  <a:pt x="917041" y="1524000"/>
                </a:lnTo>
                <a:lnTo>
                  <a:pt x="970699" y="1524000"/>
                </a:lnTo>
                <a:lnTo>
                  <a:pt x="989291" y="1511300"/>
                </a:lnTo>
                <a:lnTo>
                  <a:pt x="1006182" y="1511300"/>
                </a:lnTo>
                <a:lnTo>
                  <a:pt x="1024407" y="1498600"/>
                </a:lnTo>
                <a:lnTo>
                  <a:pt x="1187056" y="1498600"/>
                </a:lnTo>
                <a:lnTo>
                  <a:pt x="1169847" y="1511300"/>
                </a:lnTo>
                <a:lnTo>
                  <a:pt x="1152398" y="1524000"/>
                </a:lnTo>
                <a:lnTo>
                  <a:pt x="1134694" y="1536700"/>
                </a:lnTo>
                <a:close/>
              </a:path>
              <a:path w="1607820" h="1600200">
                <a:moveTo>
                  <a:pt x="1098626" y="1549400"/>
                </a:moveTo>
                <a:lnTo>
                  <a:pt x="509066" y="1549400"/>
                </a:lnTo>
                <a:lnTo>
                  <a:pt x="490918" y="1536700"/>
                </a:lnTo>
                <a:lnTo>
                  <a:pt x="1116774" y="1536700"/>
                </a:lnTo>
                <a:lnTo>
                  <a:pt x="1098626" y="1549400"/>
                </a:lnTo>
                <a:close/>
              </a:path>
              <a:path w="1607820" h="1600200">
                <a:moveTo>
                  <a:pt x="1061681" y="1562100"/>
                </a:moveTo>
                <a:lnTo>
                  <a:pt x="546011" y="1562100"/>
                </a:lnTo>
                <a:lnTo>
                  <a:pt x="527431" y="1549400"/>
                </a:lnTo>
                <a:lnTo>
                  <a:pt x="1080262" y="1549400"/>
                </a:lnTo>
                <a:lnTo>
                  <a:pt x="1061681" y="1562100"/>
                </a:lnTo>
                <a:close/>
              </a:path>
              <a:path w="1607820" h="1600200">
                <a:moveTo>
                  <a:pt x="1023912" y="1574800"/>
                </a:moveTo>
                <a:lnTo>
                  <a:pt x="583780" y="1574800"/>
                </a:lnTo>
                <a:lnTo>
                  <a:pt x="564794" y="1562100"/>
                </a:lnTo>
                <a:lnTo>
                  <a:pt x="1042898" y="1562100"/>
                </a:lnTo>
                <a:lnTo>
                  <a:pt x="1023912" y="1574800"/>
                </a:lnTo>
                <a:close/>
              </a:path>
              <a:path w="1607820" h="1600200">
                <a:moveTo>
                  <a:pt x="965822" y="1587500"/>
                </a:moveTo>
                <a:lnTo>
                  <a:pt x="641858" y="1587500"/>
                </a:lnTo>
                <a:lnTo>
                  <a:pt x="622325" y="1574800"/>
                </a:lnTo>
                <a:lnTo>
                  <a:pt x="985367" y="1574800"/>
                </a:lnTo>
                <a:lnTo>
                  <a:pt x="965822" y="1587500"/>
                </a:lnTo>
                <a:close/>
              </a:path>
              <a:path w="1607820" h="1600200">
                <a:moveTo>
                  <a:pt x="906195" y="1600200"/>
                </a:moveTo>
                <a:lnTo>
                  <a:pt x="701497" y="1600200"/>
                </a:lnTo>
                <a:lnTo>
                  <a:pt x="681456" y="1587500"/>
                </a:lnTo>
                <a:lnTo>
                  <a:pt x="926236" y="1587500"/>
                </a:lnTo>
                <a:lnTo>
                  <a:pt x="906195" y="1600200"/>
                </a:lnTo>
                <a:close/>
              </a:path>
            </a:pathLst>
          </a:custGeom>
          <a:solidFill>
            <a:srgbClr val="75B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57312" y="3199764"/>
            <a:ext cx="7931150" cy="1891664"/>
          </a:xfrm>
          <a:custGeom>
            <a:avLst/>
            <a:gdLst/>
            <a:ahLst/>
            <a:cxnLst/>
            <a:rect l="l" t="t" r="r" b="b"/>
            <a:pathLst>
              <a:path w="7931150" h="1891664">
                <a:moveTo>
                  <a:pt x="7930959" y="1856625"/>
                </a:moveTo>
                <a:lnTo>
                  <a:pt x="3981450" y="12814"/>
                </a:lnTo>
                <a:lnTo>
                  <a:pt x="3981450" y="0"/>
                </a:lnTo>
                <a:lnTo>
                  <a:pt x="0" y="2540"/>
                </a:lnTo>
                <a:lnTo>
                  <a:pt x="25" y="40640"/>
                </a:lnTo>
                <a:lnTo>
                  <a:pt x="3950830" y="38125"/>
                </a:lnTo>
                <a:lnTo>
                  <a:pt x="3949903" y="40119"/>
                </a:lnTo>
                <a:lnTo>
                  <a:pt x="7914843" y="1891144"/>
                </a:lnTo>
                <a:lnTo>
                  <a:pt x="7930959" y="1856625"/>
                </a:lnTo>
                <a:close/>
              </a:path>
            </a:pathLst>
          </a:custGeom>
          <a:solidFill>
            <a:srgbClr val="75B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90600" y="1524000"/>
            <a:ext cx="911225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705" marR="5080" indent="-421640" algn="l">
              <a:lnSpc>
                <a:spcPct val="150000"/>
              </a:lnSpc>
              <a:spcBef>
                <a:spcPts val="100"/>
              </a:spcBef>
            </a:pPr>
            <a:r>
              <a:rPr lang="en-US" altLang="zh-CN" sz="2800" spc="90" dirty="0">
                <a:latin typeface="+mn-lt"/>
                <a:cs typeface="+mn-lt"/>
                <a:sym typeface="+mn-ea"/>
              </a:rPr>
              <a:t>    Real-time detection of internal device temperature</a:t>
            </a:r>
            <a:br>
              <a:rPr lang="en-US" altLang="zh-CN" sz="3200" spc="90" dirty="0">
                <a:latin typeface="+mn-lt"/>
                <a:cs typeface="+mn-lt"/>
                <a:sym typeface="+mn-ea"/>
              </a:rPr>
            </a:br>
            <a:r>
              <a:rPr lang="en-US" altLang="zh-CN" sz="2000" spc="90" dirty="0">
                <a:latin typeface="+mn-lt"/>
                <a:cs typeface="+mn-lt"/>
                <a:sym typeface="+mn-ea"/>
              </a:rPr>
              <a:t>Effectively control the quality of the product</a:t>
            </a:r>
            <a:endParaRPr sz="2000">
              <a:latin typeface="+mn-lt"/>
              <a:cs typeface="+mn-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200" y="3657600"/>
            <a:ext cx="9029065" cy="351853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72720" marR="165735" indent="160020">
              <a:lnSpc>
                <a:spcPts val="5180"/>
              </a:lnSpc>
              <a:spcBef>
                <a:spcPts val="355"/>
              </a:spcBef>
            </a:pPr>
            <a:r>
              <a:rPr lang="en-US" altLang="zh-CN" sz="2000">
                <a:latin typeface="+mn-lt"/>
                <a:cs typeface="+mn-lt"/>
                <a:sym typeface="+mn-ea"/>
              </a:rPr>
              <a:t>Real-time monitoring of the internal temperature of the equipment</a:t>
            </a:r>
            <a:endParaRPr lang="en-US" altLang="zh-CN" sz="2000">
              <a:latin typeface="+mn-lt"/>
              <a:cs typeface="+mn-lt"/>
              <a:sym typeface="+mn-ea"/>
            </a:endParaRPr>
          </a:p>
          <a:p>
            <a:pPr marL="172720" marR="165735" indent="160020">
              <a:lnSpc>
                <a:spcPts val="5180"/>
              </a:lnSpc>
              <a:spcBef>
                <a:spcPts val="355"/>
              </a:spcBef>
            </a:pPr>
            <a:r>
              <a:rPr lang="en-US" altLang="zh-CN" sz="2000" spc="95" dirty="0">
                <a:solidFill>
                  <a:srgbClr val="3A3838"/>
                </a:solidFill>
                <a:latin typeface="+mn-lt"/>
                <a:cs typeface="+mn-lt"/>
                <a:sym typeface="+mn-ea"/>
              </a:rPr>
              <a:t>Control the quality of the product</a:t>
            </a:r>
            <a:endParaRPr lang="en-US" altLang="zh-CN" sz="2000" spc="95" dirty="0">
              <a:solidFill>
                <a:srgbClr val="3A3838"/>
              </a:solidFill>
              <a:latin typeface="+mn-lt"/>
              <a:cs typeface="+mn-lt"/>
            </a:endParaRPr>
          </a:p>
          <a:p>
            <a:pPr marL="172720" marR="165735" indent="160020">
              <a:lnSpc>
                <a:spcPts val="5180"/>
              </a:lnSpc>
              <a:spcBef>
                <a:spcPts val="355"/>
              </a:spcBef>
            </a:pPr>
            <a:r>
              <a:rPr lang="en-US" altLang="zh-CN" sz="2000" spc="95" dirty="0">
                <a:solidFill>
                  <a:srgbClr val="3A3838"/>
                </a:solidFill>
                <a:latin typeface="+mn-lt"/>
                <a:cs typeface="+mn-lt"/>
                <a:sym typeface="+mn-ea"/>
              </a:rPr>
              <a:t>Standardize product development</a:t>
            </a:r>
            <a:endParaRPr lang="en-US" altLang="zh-CN" sz="2000" spc="95" dirty="0">
              <a:solidFill>
                <a:srgbClr val="3A3838"/>
              </a:solidFill>
              <a:latin typeface="+mn-lt"/>
              <a:cs typeface="+mn-lt"/>
            </a:endParaRPr>
          </a:p>
          <a:p>
            <a:pPr marL="172720" marR="165735" indent="160020">
              <a:lnSpc>
                <a:spcPts val="5180"/>
              </a:lnSpc>
              <a:spcBef>
                <a:spcPts val="355"/>
              </a:spcBef>
            </a:pPr>
            <a:endParaRPr lang="en-US" altLang="zh-CN"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72720" marR="165735" indent="160020">
              <a:lnSpc>
                <a:spcPts val="5180"/>
              </a:lnSpc>
              <a:spcBef>
                <a:spcPts val="355"/>
              </a:spcBef>
            </a:pP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4978" y="1530896"/>
            <a:ext cx="7301230" cy="5112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290"/>
              </a:lnSpc>
            </a:pPr>
            <a:r>
              <a:rPr sz="8600" spc="980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COFFEE</a:t>
            </a:r>
            <a:r>
              <a:rPr sz="8600" spc="-2360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600" spc="1760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&amp;</a:t>
            </a:r>
            <a:r>
              <a:rPr sz="8600" spc="-235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600" spc="91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TEA</a:t>
            </a:r>
            <a:endParaRPr sz="8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973455" marR="965200" indent="-635" algn="ctr">
              <a:lnSpc>
                <a:spcPct val="100000"/>
              </a:lnSpc>
            </a:pPr>
            <a:r>
              <a:rPr sz="8600" spc="104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SYSTEM </a:t>
            </a:r>
            <a:r>
              <a:rPr sz="8600" spc="600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SERVICE </a:t>
            </a:r>
            <a:r>
              <a:rPr sz="8600" spc="93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PROVIDER</a:t>
            </a:r>
            <a:endParaRPr sz="8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03390"/>
            <a:chOff x="0" y="0"/>
            <a:chExt cx="12192000" cy="680339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2192000" cy="67315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5774435"/>
              <a:ext cx="12192000" cy="1028700"/>
            </a:xfrm>
            <a:custGeom>
              <a:avLst/>
              <a:gdLst/>
              <a:ahLst/>
              <a:cxnLst/>
              <a:rect l="l" t="t" r="r" b="b"/>
              <a:pathLst>
                <a:path w="12192000" h="1028700">
                  <a:moveTo>
                    <a:pt x="12192000" y="1028700"/>
                  </a:moveTo>
                  <a:lnTo>
                    <a:pt x="0" y="10287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1028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74679" y="3794976"/>
            <a:ext cx="2713990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00" b="1" spc="-75" dirty="0">
                <a:solidFill>
                  <a:srgbClr val="F1F1F1"/>
                </a:solidFill>
                <a:latin typeface="Arial" panose="020B0604020202020204"/>
                <a:cs typeface="Arial" panose="020B0604020202020204"/>
              </a:rPr>
              <a:t>THANKS</a:t>
            </a:r>
            <a:endParaRPr sz="5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32943" y="243839"/>
            <a:ext cx="7504176" cy="6150864"/>
            <a:chOff x="239268" y="335279"/>
            <a:chExt cx="7504176" cy="6150864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268" y="335279"/>
              <a:ext cx="1560576" cy="5090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5851" y="6210299"/>
              <a:ext cx="292607" cy="2758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26452" y="6193281"/>
              <a:ext cx="316992" cy="2926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8928" y="6099047"/>
            <a:ext cx="310896" cy="295656"/>
          </a:xfrm>
          <a:prstGeom prst="rect">
            <a:avLst/>
          </a:prstGeom>
        </p:spPr>
      </p:pic>
      <p:pic>
        <p:nvPicPr>
          <p:cNvPr id="17" name="图片 16" descr="we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9570" y="2057400"/>
            <a:ext cx="1395730" cy="1395730"/>
          </a:xfrm>
          <a:prstGeom prst="rect">
            <a:avLst/>
          </a:prstGeom>
        </p:spPr>
      </p:pic>
      <p:sp>
        <p:nvSpPr>
          <p:cNvPr id="18" name="object 10"/>
          <p:cNvSpPr txBox="1"/>
          <p:nvPr/>
        </p:nvSpPr>
        <p:spPr>
          <a:xfrm>
            <a:off x="3154680" y="6131243"/>
            <a:ext cx="2052955" cy="1955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altLang="en-US" sz="1200" spc="7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  <a:hlinkClick r:id="rId7"/>
              </a:rPr>
              <a:t>sales@coffeedazheng.com</a:t>
            </a:r>
            <a:endParaRPr lang="en-US" altLang="en-US" sz="1200" spc="70" dirty="0">
              <a:solidFill>
                <a:srgbClr val="404040"/>
              </a:solidFill>
              <a:latin typeface="宋体" panose="02010600030101010101" pitchFamily="2" charset="-122"/>
              <a:cs typeface="宋体" panose="02010600030101010101" pitchFamily="2" charset="-122"/>
              <a:hlinkClick r:id="rId7"/>
            </a:endParaRPr>
          </a:p>
        </p:txBody>
      </p:sp>
      <p:sp>
        <p:nvSpPr>
          <p:cNvPr id="19" name="object 11"/>
          <p:cNvSpPr txBox="1"/>
          <p:nvPr/>
        </p:nvSpPr>
        <p:spPr>
          <a:xfrm>
            <a:off x="5585460" y="6111875"/>
            <a:ext cx="1537970" cy="234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altLang="en-US" sz="145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+86 18011762132</a:t>
            </a:r>
            <a:endParaRPr lang="en-US" altLang="en-US" sz="14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object 12"/>
          <p:cNvSpPr txBox="1"/>
          <p:nvPr/>
        </p:nvSpPr>
        <p:spPr>
          <a:xfrm>
            <a:off x="7992745" y="6111875"/>
            <a:ext cx="2430145" cy="234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altLang="en-US" sz="1450" spc="40" dirty="0">
                <a:solidFill>
                  <a:srgbClr val="40404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www.coffeedazheng.com</a:t>
            </a:r>
            <a:endParaRPr lang="en-US" altLang="en-US" sz="1450" spc="40" dirty="0">
              <a:solidFill>
                <a:srgbClr val="40404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99*474"/>
  <p:tag name="TABLE_ENDDRAG_RECT" val="455*57*399*474"/>
</p:tagLst>
</file>

<file path=ppt/tags/tag2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3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4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5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6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7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8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ags/tag9.xml><?xml version="1.0" encoding="utf-8"?>
<p:tagLst xmlns:p="http://schemas.openxmlformats.org/presentationml/2006/main">
  <p:tag name="KSO_WM_DIAGRAM_VIRTUALLY_FRAME" val="{&quot;height&quot;:482.9840157480315,&quot;left&quot;:500.2159842519685,&quot;top&quot;:106.8159842519685,&quot;width&quot;:473.484015748031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0404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2124</Words>
  <Application>WPS 演示</Application>
  <PresentationFormat>On-screen Show (4:3)</PresentationFormat>
  <Paragraphs>166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微软雅黑</vt:lpstr>
      <vt:lpstr>Arial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Stainless steel grinding tea Ghost Tooth Blade Disc</vt:lpstr>
      <vt:lpstr>4.3inches Touch screen</vt:lpstr>
      <vt:lpstr>80gear grinding dial</vt:lpstr>
      <vt:lpstr>Brown straight barrel tea chest Retain the essence of tea</vt:lpstr>
      <vt:lpstr>Smart Touch Screen</vt:lpstr>
      <vt:lpstr>    Real-time detection of internal device temperature Effectively control the quality of the product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年少风狂</cp:lastModifiedBy>
  <cp:revision>10</cp:revision>
  <dcterms:created xsi:type="dcterms:W3CDTF">2025-04-16T06:41:00Z</dcterms:created>
  <dcterms:modified xsi:type="dcterms:W3CDTF">2025-05-08T08:37:12Z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2025-03-15T08:00:00Z</vt:filetime>
  </property>
  <property fmtid="{D5CDD505-2E9C-101B-9397-08002B2CF9AE}" pid="3" name="Creator">
    <vt:lpwstr>WPS 演示</vt:lpwstr>
  </property>
  <property fmtid="{D5CDD505-2E9C-101B-9397-08002B2CF9AE}" pid="4" name="LastSaved">
    <vt:filetime>2025-03-28T08:00:00Z</vt:filetime>
  </property>
  <property fmtid="{D5CDD505-2E9C-101B-9397-08002B2CF9AE}" pid="5" name="SourceModified">
    <vt:lpwstr>D:20250314144414+08'00'</vt:lpwstr>
  </property>
  <property fmtid="{D5CDD505-2E9C-101B-9397-08002B2CF9AE}" pid="6" name="ICV">
    <vt:lpwstr>53660308154D4EF8903D4B194CAC2193_12</vt:lpwstr>
  </property>
  <property fmtid="{D5CDD505-2E9C-101B-9397-08002B2CF9AE}" pid="7" name="KSOProductBuildVer">
    <vt:lpwstr>2052-12.1.0.20784</vt:lpwstr>
  </property>
</Properties>
</file>